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notesMasterIdLst>
    <p:notesMasterId r:id="rId43"/>
  </p:notesMasterIdLst>
  <p:sldIdLst>
    <p:sldId id="256" r:id="rId2"/>
    <p:sldId id="266" r:id="rId3"/>
    <p:sldId id="307" r:id="rId4"/>
    <p:sldId id="267" r:id="rId5"/>
    <p:sldId id="268" r:id="rId6"/>
    <p:sldId id="305" r:id="rId7"/>
    <p:sldId id="270" r:id="rId8"/>
    <p:sldId id="272" r:id="rId9"/>
    <p:sldId id="306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273" r:id="rId19"/>
    <p:sldId id="274" r:id="rId20"/>
    <p:sldId id="293" r:id="rId21"/>
    <p:sldId id="275" r:id="rId22"/>
    <p:sldId id="294" r:id="rId23"/>
    <p:sldId id="295" r:id="rId24"/>
    <p:sldId id="296" r:id="rId25"/>
    <p:sldId id="297" r:id="rId26"/>
    <p:sldId id="298" r:id="rId27"/>
    <p:sldId id="300" r:id="rId28"/>
    <p:sldId id="276" r:id="rId29"/>
    <p:sldId id="282" r:id="rId30"/>
    <p:sldId id="277" r:id="rId31"/>
    <p:sldId id="283" r:id="rId32"/>
    <p:sldId id="284" r:id="rId33"/>
    <p:sldId id="285" r:id="rId34"/>
    <p:sldId id="286" r:id="rId35"/>
    <p:sldId id="287" r:id="rId36"/>
    <p:sldId id="288" r:id="rId37"/>
    <p:sldId id="264" r:id="rId38"/>
    <p:sldId id="265" r:id="rId39"/>
    <p:sldId id="301" r:id="rId40"/>
    <p:sldId id="303" r:id="rId41"/>
    <p:sldId id="30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0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 Ibrahim" userId="97d53271-1aed-4f52-80c1-8ec270f09d7a" providerId="ADAL" clId="{CFD3A530-1280-4BD9-AE11-94E5501B7649}"/>
    <pc:docChg chg="custSel modSld">
      <pc:chgData name="Niko Ibrahim" userId="97d53271-1aed-4f52-80c1-8ec270f09d7a" providerId="ADAL" clId="{CFD3A530-1280-4BD9-AE11-94E5501B7649}" dt="2017-08-23T02:21:49.391" v="1" actId="478"/>
      <pc:docMkLst>
        <pc:docMk/>
      </pc:docMkLst>
      <pc:sldChg chg="addSp delSp modSp">
        <pc:chgData name="Niko Ibrahim" userId="97d53271-1aed-4f52-80c1-8ec270f09d7a" providerId="ADAL" clId="{CFD3A530-1280-4BD9-AE11-94E5501B7649}" dt="2017-08-23T02:21:49.391" v="1" actId="478"/>
        <pc:sldMkLst>
          <pc:docMk/>
          <pc:sldMk cId="594810753" sldId="256"/>
        </pc:sldMkLst>
        <pc:spChg chg="del">
          <ac:chgData name="Niko Ibrahim" userId="97d53271-1aed-4f52-80c1-8ec270f09d7a" providerId="ADAL" clId="{CFD3A530-1280-4BD9-AE11-94E5501B7649}" dt="2017-08-23T02:21:47.144" v="0" actId="478"/>
          <ac:spMkLst>
            <pc:docMk/>
            <pc:sldMk cId="594810753" sldId="256"/>
            <ac:spMk id="3" creationId="{00000000-0000-0000-0000-000000000000}"/>
          </ac:spMkLst>
        </pc:spChg>
        <pc:spChg chg="add del mod">
          <ac:chgData name="Niko Ibrahim" userId="97d53271-1aed-4f52-80c1-8ec270f09d7a" providerId="ADAL" clId="{CFD3A530-1280-4BD9-AE11-94E5501B7649}" dt="2017-08-23T02:21:49.391" v="1" actId="478"/>
          <ac:spMkLst>
            <pc:docMk/>
            <pc:sldMk cId="594810753" sldId="256"/>
            <ac:spMk id="5" creationId="{B95C2E75-387A-4ECD-BBC2-96EFC6DEF21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DB705-BA29-470A-8642-ED8067DF63F8}" type="datetimeFigureOut">
              <a:rPr lang="en-ID" smtClean="0"/>
              <a:t>11/03/2020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2AF2A-DBEC-494C-8C06-9224EC40433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352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2388" y="609600"/>
            <a:ext cx="4278312" cy="3208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C1CA4-A45A-9A4C-AB5A-42920CF9E06C}" type="slidenum">
              <a:rPr lang="en-AU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A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5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458788"/>
            <a:ext cx="5997575" cy="3373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C1CA4-A45A-9A4C-AB5A-42920CF9E06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18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2388" y="609600"/>
            <a:ext cx="4278312" cy="3208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C1CA4-A45A-9A4C-AB5A-42920CF9E06C}" type="slidenum">
              <a:rPr lang="en-AU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A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9814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2388" y="609600"/>
            <a:ext cx="4278312" cy="3208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C1CA4-A45A-9A4C-AB5A-42920CF9E06C}" type="slidenum">
              <a:rPr lang="en-AU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A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006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2388" y="609600"/>
            <a:ext cx="4278312" cy="3208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C1CA4-A45A-9A4C-AB5A-42920CF9E06C}" type="slidenum">
              <a:rPr lang="en-AU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A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34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2388" y="609600"/>
            <a:ext cx="4278312" cy="3208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C1CA4-A45A-9A4C-AB5A-42920CF9E06C}" type="slidenum">
              <a:rPr lang="en-AU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A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3087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22388" y="609600"/>
            <a:ext cx="4278312" cy="3208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C1CA4-A45A-9A4C-AB5A-42920CF9E06C}" type="slidenum">
              <a:rPr lang="en-AU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AU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415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458788"/>
            <a:ext cx="5997575" cy="3373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C1CA4-A45A-9A4C-AB5A-42920CF9E06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8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5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5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7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5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5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4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3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2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7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3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veloper\Downloads\sea-search-engine-advertis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8725" y="1333042"/>
            <a:ext cx="6174610" cy="310092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DB5AE-88F7-4405-B352-792055AE23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BEE94-C15B-4B57-8E6C-96056DEBFC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w.6. SEA dan SEM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9481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USING GOOGLE 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E507-2D52-F042-9BDF-CB1ED512E6AD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565249" y="2058362"/>
            <a:ext cx="624536" cy="859971"/>
          </a:xfrm>
          <a:custGeom>
            <a:avLst/>
            <a:gdLst/>
            <a:ahLst/>
            <a:cxnLst/>
            <a:rect l="l" t="t" r="r" b="b"/>
            <a:pathLst>
              <a:path w="832714" h="1146628">
                <a:moveTo>
                  <a:pt x="0" y="0"/>
                </a:moveTo>
                <a:lnTo>
                  <a:pt x="832414" y="0"/>
                </a:lnTo>
                <a:lnTo>
                  <a:pt x="460184" y="303271"/>
                </a:lnTo>
                <a:lnTo>
                  <a:pt x="625127" y="506031"/>
                </a:lnTo>
                <a:lnTo>
                  <a:pt x="758691" y="395800"/>
                </a:lnTo>
                <a:cubicBezTo>
                  <a:pt x="788193" y="369517"/>
                  <a:pt x="812868" y="344306"/>
                  <a:pt x="832714" y="320168"/>
                </a:cubicBezTo>
                <a:cubicBezTo>
                  <a:pt x="829496" y="382927"/>
                  <a:pt x="827887" y="452123"/>
                  <a:pt x="827887" y="527755"/>
                </a:cubicBezTo>
                <a:lnTo>
                  <a:pt x="827887" y="1146628"/>
                </a:lnTo>
                <a:lnTo>
                  <a:pt x="0" y="1146628"/>
                </a:lnTo>
                <a:close/>
              </a:path>
            </a:pathLst>
          </a:custGeom>
          <a:solidFill>
            <a:srgbClr val="4B2C50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66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565249" y="3203743"/>
            <a:ext cx="859971" cy="859971"/>
          </a:xfrm>
          <a:custGeom>
            <a:avLst/>
            <a:gdLst>
              <a:gd name="connsiteX0" fmla="*/ 1146628 w 1146628"/>
              <a:gd name="connsiteY0" fmla="*/ 595793 h 1146628"/>
              <a:gd name="connsiteX1" fmla="*/ 1146628 w 1146628"/>
              <a:gd name="connsiteY1" fmla="*/ 888217 h 1146628"/>
              <a:gd name="connsiteX2" fmla="*/ 850416 w 1146628"/>
              <a:gd name="connsiteY2" fmla="*/ 888217 h 1146628"/>
              <a:gd name="connsiteX3" fmla="*/ 850416 w 1146628"/>
              <a:gd name="connsiteY3" fmla="*/ 880171 h 1146628"/>
              <a:gd name="connsiteX4" fmla="*/ 1105877 w 1146628"/>
              <a:gd name="connsiteY4" fmla="*/ 642009 h 1146628"/>
              <a:gd name="connsiteX5" fmla="*/ 0 w 1146628"/>
              <a:gd name="connsiteY5" fmla="*/ 0 h 1146628"/>
              <a:gd name="connsiteX6" fmla="*/ 643055 w 1146628"/>
              <a:gd name="connsiteY6" fmla="*/ 0 h 1146628"/>
              <a:gd name="connsiteX7" fmla="*/ 581679 w 1146628"/>
              <a:gd name="connsiteY7" fmla="*/ 29304 h 1146628"/>
              <a:gd name="connsiteX8" fmla="*/ 428804 w 1146628"/>
              <a:gd name="connsiteY8" fmla="*/ 145569 h 1146628"/>
              <a:gd name="connsiteX9" fmla="*/ 603403 w 1146628"/>
              <a:gd name="connsiteY9" fmla="*/ 349938 h 1146628"/>
              <a:gd name="connsiteX10" fmla="*/ 731737 w 1146628"/>
              <a:gd name="connsiteY10" fmla="*/ 256202 h 1146628"/>
              <a:gd name="connsiteX11" fmla="*/ 843979 w 1146628"/>
              <a:gd name="connsiteY11" fmla="*/ 224420 h 1146628"/>
              <a:gd name="connsiteX12" fmla="*/ 927658 w 1146628"/>
              <a:gd name="connsiteY12" fmla="*/ 250972 h 1146628"/>
              <a:gd name="connsiteX13" fmla="*/ 957428 w 1146628"/>
              <a:gd name="connsiteY13" fmla="*/ 323386 h 1146628"/>
              <a:gd name="connsiteX14" fmla="*/ 942543 w 1146628"/>
              <a:gd name="connsiteY14" fmla="*/ 394191 h 1146628"/>
              <a:gd name="connsiteX15" fmla="*/ 889841 w 1146628"/>
              <a:gd name="connsiteY15" fmla="*/ 475054 h 1146628"/>
              <a:gd name="connsiteX16" fmla="*/ 728921 w 1146628"/>
              <a:gd name="connsiteY16" fmla="*/ 650859 h 1146628"/>
              <a:gd name="connsiteX17" fmla="*/ 441678 w 1146628"/>
              <a:gd name="connsiteY17" fmla="*/ 941321 h 1146628"/>
              <a:gd name="connsiteX18" fmla="*/ 441678 w 1146628"/>
              <a:gd name="connsiteY18" fmla="*/ 1146628 h 1146628"/>
              <a:gd name="connsiteX19" fmla="*/ 0 w 1146628"/>
              <a:gd name="connsiteY19" fmla="*/ 1146628 h 114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46628" h="1146628">
                <a:moveTo>
                  <a:pt x="1146628" y="595793"/>
                </a:moveTo>
                <a:lnTo>
                  <a:pt x="1146628" y="888217"/>
                </a:lnTo>
                <a:lnTo>
                  <a:pt x="850416" y="888217"/>
                </a:lnTo>
                <a:lnTo>
                  <a:pt x="850416" y="880171"/>
                </a:lnTo>
                <a:cubicBezTo>
                  <a:pt x="980761" y="763235"/>
                  <a:pt x="1065915" y="683848"/>
                  <a:pt x="1105877" y="642009"/>
                </a:cubicBezTo>
                <a:close/>
                <a:moveTo>
                  <a:pt x="0" y="0"/>
                </a:moveTo>
                <a:lnTo>
                  <a:pt x="643055" y="0"/>
                </a:lnTo>
                <a:lnTo>
                  <a:pt x="581679" y="29304"/>
                </a:lnTo>
                <a:cubicBezTo>
                  <a:pt x="540376" y="52638"/>
                  <a:pt x="489418" y="91393"/>
                  <a:pt x="428804" y="145569"/>
                </a:cubicBezTo>
                <a:lnTo>
                  <a:pt x="603403" y="349938"/>
                </a:lnTo>
                <a:cubicBezTo>
                  <a:pt x="651143" y="308635"/>
                  <a:pt x="693921" y="277390"/>
                  <a:pt x="731737" y="256202"/>
                </a:cubicBezTo>
                <a:cubicBezTo>
                  <a:pt x="769553" y="235014"/>
                  <a:pt x="806967" y="224420"/>
                  <a:pt x="843979" y="224420"/>
                </a:cubicBezTo>
                <a:cubicBezTo>
                  <a:pt x="879918" y="224420"/>
                  <a:pt x="907811" y="233271"/>
                  <a:pt x="927658" y="250972"/>
                </a:cubicBezTo>
                <a:cubicBezTo>
                  <a:pt x="947504" y="268673"/>
                  <a:pt x="957428" y="292811"/>
                  <a:pt x="957428" y="323386"/>
                </a:cubicBezTo>
                <a:cubicBezTo>
                  <a:pt x="957428" y="348061"/>
                  <a:pt x="952466" y="371662"/>
                  <a:pt x="942543" y="394191"/>
                </a:cubicBezTo>
                <a:cubicBezTo>
                  <a:pt x="932619" y="416720"/>
                  <a:pt x="915052" y="443674"/>
                  <a:pt x="889841" y="475054"/>
                </a:cubicBezTo>
                <a:cubicBezTo>
                  <a:pt x="864630" y="506433"/>
                  <a:pt x="810990" y="565035"/>
                  <a:pt x="728921" y="650859"/>
                </a:cubicBezTo>
                <a:lnTo>
                  <a:pt x="441678" y="941321"/>
                </a:lnTo>
                <a:lnTo>
                  <a:pt x="441678" y="1146628"/>
                </a:lnTo>
                <a:lnTo>
                  <a:pt x="0" y="1146628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66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565249" y="4349124"/>
            <a:ext cx="859971" cy="859971"/>
          </a:xfrm>
          <a:custGeom>
            <a:avLst/>
            <a:gdLst>
              <a:gd name="connsiteX0" fmla="*/ 1146628 w 1146628"/>
              <a:gd name="connsiteY0" fmla="*/ 452368 h 1146628"/>
              <a:gd name="connsiteX1" fmla="*/ 1146628 w 1146628"/>
              <a:gd name="connsiteY1" fmla="*/ 577914 h 1146628"/>
              <a:gd name="connsiteX2" fmla="*/ 1124886 w 1146628"/>
              <a:gd name="connsiteY2" fmla="*/ 567080 h 1146628"/>
              <a:gd name="connsiteX3" fmla="*/ 996049 w 1146628"/>
              <a:gd name="connsiteY3" fmla="*/ 535801 h 1146628"/>
              <a:gd name="connsiteX4" fmla="*/ 996049 w 1146628"/>
              <a:gd name="connsiteY4" fmla="*/ 530974 h 1146628"/>
              <a:gd name="connsiteX5" fmla="*/ 1107486 w 1146628"/>
              <a:gd name="connsiteY5" fmla="*/ 484810 h 1146628"/>
              <a:gd name="connsiteX6" fmla="*/ 0 w 1146628"/>
              <a:gd name="connsiteY6" fmla="*/ 0 h 1146628"/>
              <a:gd name="connsiteX7" fmla="*/ 601092 w 1146628"/>
              <a:gd name="connsiteY7" fmla="*/ 0 h 1146628"/>
              <a:gd name="connsiteX8" fmla="*/ 544969 w 1146628"/>
              <a:gd name="connsiteY8" fmla="*/ 21258 h 1146628"/>
              <a:gd name="connsiteX9" fmla="*/ 450529 w 1146628"/>
              <a:gd name="connsiteY9" fmla="*/ 76373 h 1146628"/>
              <a:gd name="connsiteX10" fmla="*/ 582483 w 1146628"/>
              <a:gd name="connsiteY10" fmla="*/ 288788 h 1146628"/>
              <a:gd name="connsiteX11" fmla="*/ 815818 w 1146628"/>
              <a:gd name="connsiteY11" fmla="*/ 213156 h 1146628"/>
              <a:gd name="connsiteX12" fmla="*/ 911968 w 1146628"/>
              <a:gd name="connsiteY12" fmla="*/ 235685 h 1146628"/>
              <a:gd name="connsiteX13" fmla="*/ 947773 w 1146628"/>
              <a:gd name="connsiteY13" fmla="*/ 304880 h 1146628"/>
              <a:gd name="connsiteX14" fmla="*/ 705587 w 1146628"/>
              <a:gd name="connsiteY14" fmla="*/ 428789 h 1146628"/>
              <a:gd name="connsiteX15" fmla="*/ 631564 w 1146628"/>
              <a:gd name="connsiteY15" fmla="*/ 428789 h 1146628"/>
              <a:gd name="connsiteX16" fmla="*/ 631564 w 1146628"/>
              <a:gd name="connsiteY16" fmla="*/ 667756 h 1146628"/>
              <a:gd name="connsiteX17" fmla="*/ 703978 w 1146628"/>
              <a:gd name="connsiteY17" fmla="*/ 667756 h 1146628"/>
              <a:gd name="connsiteX18" fmla="*/ 848807 w 1146628"/>
              <a:gd name="connsiteY18" fmla="*/ 681032 h 1146628"/>
              <a:gd name="connsiteX19" fmla="*/ 929267 w 1146628"/>
              <a:gd name="connsiteY19" fmla="*/ 720457 h 1146628"/>
              <a:gd name="connsiteX20" fmla="*/ 954209 w 1146628"/>
              <a:gd name="connsiteY20" fmla="*/ 794883 h 1146628"/>
              <a:gd name="connsiteX21" fmla="*/ 906336 w 1146628"/>
              <a:gd name="connsiteY21" fmla="*/ 887010 h 1146628"/>
              <a:gd name="connsiteX22" fmla="*/ 753864 w 1146628"/>
              <a:gd name="connsiteY22" fmla="*/ 916378 h 1146628"/>
              <a:gd name="connsiteX23" fmla="*/ 606219 w 1146628"/>
              <a:gd name="connsiteY23" fmla="*/ 897470 h 1146628"/>
              <a:gd name="connsiteX24" fmla="*/ 448919 w 1146628"/>
              <a:gd name="connsiteY24" fmla="*/ 839136 h 1146628"/>
              <a:gd name="connsiteX25" fmla="*/ 448919 w 1146628"/>
              <a:gd name="connsiteY25" fmla="*/ 1103046 h 1146628"/>
              <a:gd name="connsiteX26" fmla="*/ 539739 w 1146628"/>
              <a:gd name="connsiteY26" fmla="*/ 1133621 h 1146628"/>
              <a:gd name="connsiteX27" fmla="*/ 596443 w 1146628"/>
              <a:gd name="connsiteY27" fmla="*/ 1146628 h 1146628"/>
              <a:gd name="connsiteX28" fmla="*/ 0 w 1146628"/>
              <a:gd name="connsiteY28" fmla="*/ 1146628 h 114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6628" h="1146628">
                <a:moveTo>
                  <a:pt x="1146628" y="452368"/>
                </a:moveTo>
                <a:lnTo>
                  <a:pt x="1146628" y="577914"/>
                </a:lnTo>
                <a:lnTo>
                  <a:pt x="1124886" y="567080"/>
                </a:lnTo>
                <a:cubicBezTo>
                  <a:pt x="1088075" y="552396"/>
                  <a:pt x="1045129" y="541970"/>
                  <a:pt x="996049" y="535801"/>
                </a:cubicBezTo>
                <a:lnTo>
                  <a:pt x="996049" y="530974"/>
                </a:lnTo>
                <a:cubicBezTo>
                  <a:pt x="1038156" y="519173"/>
                  <a:pt x="1075302" y="503785"/>
                  <a:pt x="1107486" y="484810"/>
                </a:cubicBezTo>
                <a:close/>
                <a:moveTo>
                  <a:pt x="0" y="0"/>
                </a:moveTo>
                <a:lnTo>
                  <a:pt x="601092" y="0"/>
                </a:lnTo>
                <a:lnTo>
                  <a:pt x="544969" y="21258"/>
                </a:lnTo>
                <a:cubicBezTo>
                  <a:pt x="513120" y="36546"/>
                  <a:pt x="481640" y="54917"/>
                  <a:pt x="450529" y="76373"/>
                </a:cubicBezTo>
                <a:lnTo>
                  <a:pt x="582483" y="288788"/>
                </a:lnTo>
                <a:cubicBezTo>
                  <a:pt x="662944" y="238367"/>
                  <a:pt x="740722" y="213156"/>
                  <a:pt x="815818" y="213156"/>
                </a:cubicBezTo>
                <a:cubicBezTo>
                  <a:pt x="856048" y="213156"/>
                  <a:pt x="888098" y="220666"/>
                  <a:pt x="911968" y="235685"/>
                </a:cubicBezTo>
                <a:cubicBezTo>
                  <a:pt x="935838" y="250704"/>
                  <a:pt x="947773" y="273769"/>
                  <a:pt x="947773" y="304880"/>
                </a:cubicBezTo>
                <a:cubicBezTo>
                  <a:pt x="947773" y="387486"/>
                  <a:pt x="867044" y="428789"/>
                  <a:pt x="705587" y="428789"/>
                </a:cubicBezTo>
                <a:lnTo>
                  <a:pt x="631564" y="428789"/>
                </a:lnTo>
                <a:lnTo>
                  <a:pt x="631564" y="667756"/>
                </a:lnTo>
                <a:lnTo>
                  <a:pt x="703978" y="667756"/>
                </a:lnTo>
                <a:cubicBezTo>
                  <a:pt x="763519" y="667756"/>
                  <a:pt x="811795" y="672181"/>
                  <a:pt x="848807" y="681032"/>
                </a:cubicBezTo>
                <a:cubicBezTo>
                  <a:pt x="885818" y="689883"/>
                  <a:pt x="912638" y="703024"/>
                  <a:pt x="929267" y="720457"/>
                </a:cubicBezTo>
                <a:cubicBezTo>
                  <a:pt x="945895" y="737890"/>
                  <a:pt x="954209" y="762699"/>
                  <a:pt x="954209" y="794883"/>
                </a:cubicBezTo>
                <a:cubicBezTo>
                  <a:pt x="954209" y="836722"/>
                  <a:pt x="938252" y="867431"/>
                  <a:pt x="906336" y="887010"/>
                </a:cubicBezTo>
                <a:cubicBezTo>
                  <a:pt x="874420" y="906589"/>
                  <a:pt x="823596" y="916378"/>
                  <a:pt x="753864" y="916378"/>
                </a:cubicBezTo>
                <a:cubicBezTo>
                  <a:pt x="708806" y="916378"/>
                  <a:pt x="659591" y="910075"/>
                  <a:pt x="606219" y="897470"/>
                </a:cubicBezTo>
                <a:cubicBezTo>
                  <a:pt x="552847" y="884864"/>
                  <a:pt x="500414" y="865420"/>
                  <a:pt x="448919" y="839136"/>
                </a:cubicBezTo>
                <a:lnTo>
                  <a:pt x="448919" y="1103046"/>
                </a:lnTo>
                <a:cubicBezTo>
                  <a:pt x="480299" y="1115115"/>
                  <a:pt x="510572" y="1125306"/>
                  <a:pt x="539739" y="1133621"/>
                </a:cubicBezTo>
                <a:lnTo>
                  <a:pt x="596443" y="1146628"/>
                </a:lnTo>
                <a:lnTo>
                  <a:pt x="0" y="1146628"/>
                </a:lnTo>
                <a:close/>
              </a:path>
            </a:pathLst>
          </a:cu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66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579639" y="2703230"/>
            <a:ext cx="672812" cy="859971"/>
          </a:xfrm>
          <a:custGeom>
            <a:avLst/>
            <a:gdLst/>
            <a:ahLst/>
            <a:cxnLst/>
            <a:rect l="l" t="t" r="r" b="b"/>
            <a:pathLst>
              <a:path w="897083" h="1146628">
                <a:moveTo>
                  <a:pt x="888232" y="375685"/>
                </a:moveTo>
                <a:lnTo>
                  <a:pt x="897083" y="375685"/>
                </a:lnTo>
                <a:cubicBezTo>
                  <a:pt x="896010" y="377831"/>
                  <a:pt x="894535" y="400762"/>
                  <a:pt x="892657" y="444479"/>
                </a:cubicBezTo>
                <a:cubicBezTo>
                  <a:pt x="890780" y="488196"/>
                  <a:pt x="889841" y="522928"/>
                  <a:pt x="889841" y="548675"/>
                </a:cubicBezTo>
                <a:lnTo>
                  <a:pt x="889841" y="685457"/>
                </a:lnTo>
                <a:lnTo>
                  <a:pt x="695932" y="685457"/>
                </a:lnTo>
                <a:lnTo>
                  <a:pt x="826278" y="491548"/>
                </a:lnTo>
                <a:cubicBezTo>
                  <a:pt x="849343" y="455609"/>
                  <a:pt x="869994" y="416988"/>
                  <a:pt x="888232" y="375685"/>
                </a:cubicBezTo>
                <a:close/>
                <a:moveTo>
                  <a:pt x="0" y="0"/>
                </a:moveTo>
                <a:lnTo>
                  <a:pt x="892304" y="0"/>
                </a:lnTo>
                <a:lnTo>
                  <a:pt x="420758" y="689480"/>
                </a:lnTo>
                <a:lnTo>
                  <a:pt x="420758" y="922815"/>
                </a:lnTo>
                <a:lnTo>
                  <a:pt x="889841" y="922815"/>
                </a:lnTo>
                <a:lnTo>
                  <a:pt x="889841" y="1146628"/>
                </a:lnTo>
                <a:lnTo>
                  <a:pt x="0" y="1146628"/>
                </a:lnTo>
                <a:close/>
              </a:path>
            </a:pathLst>
          </a:custGeom>
          <a:solidFill>
            <a:srgbClr val="C0392B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66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579638" y="3848611"/>
            <a:ext cx="859971" cy="859971"/>
          </a:xfrm>
          <a:custGeom>
            <a:avLst/>
            <a:gdLst>
              <a:gd name="connsiteX0" fmla="*/ 802944 w 1146628"/>
              <a:gd name="connsiteY0" fmla="*/ 238903 h 1146628"/>
              <a:gd name="connsiteX1" fmla="*/ 1146628 w 1146628"/>
              <a:gd name="connsiteY1" fmla="*/ 238903 h 1146628"/>
              <a:gd name="connsiteX2" fmla="*/ 1146628 w 1146628"/>
              <a:gd name="connsiteY2" fmla="*/ 455520 h 1146628"/>
              <a:gd name="connsiteX3" fmla="*/ 1109900 w 1146628"/>
              <a:gd name="connsiteY3" fmla="*/ 426778 h 1146628"/>
              <a:gd name="connsiteX4" fmla="*/ 926853 w 1146628"/>
              <a:gd name="connsiteY4" fmla="*/ 379708 h 1146628"/>
              <a:gd name="connsiteX5" fmla="*/ 877772 w 1146628"/>
              <a:gd name="connsiteY5" fmla="*/ 380915 h 1146628"/>
              <a:gd name="connsiteX6" fmla="*/ 788461 w 1146628"/>
              <a:gd name="connsiteY6" fmla="*/ 394191 h 1146628"/>
              <a:gd name="connsiteX7" fmla="*/ 0 w 1146628"/>
              <a:gd name="connsiteY7" fmla="*/ 0 h 1146628"/>
              <a:gd name="connsiteX8" fmla="*/ 530759 w 1146628"/>
              <a:gd name="connsiteY8" fmla="*/ 0 h 1146628"/>
              <a:gd name="connsiteX9" fmla="*/ 488345 w 1146628"/>
              <a:gd name="connsiteY9" fmla="*/ 595342 h 1146628"/>
              <a:gd name="connsiteX10" fmla="*/ 605012 w 1146628"/>
              <a:gd name="connsiteY10" fmla="*/ 653273 h 1146628"/>
              <a:gd name="connsiteX11" fmla="*/ 766737 w 1146628"/>
              <a:gd name="connsiteY11" fmla="*/ 625112 h 1146628"/>
              <a:gd name="connsiteX12" fmla="*/ 913175 w 1146628"/>
              <a:gd name="connsiteY12" fmla="*/ 662928 h 1146628"/>
              <a:gd name="connsiteX13" fmla="*/ 961451 w 1146628"/>
              <a:gd name="connsiteY13" fmla="*/ 768331 h 1146628"/>
              <a:gd name="connsiteX14" fmla="*/ 913979 w 1146628"/>
              <a:gd name="connsiteY14" fmla="*/ 878964 h 1146628"/>
              <a:gd name="connsiteX15" fmla="*/ 778002 w 1146628"/>
              <a:gd name="connsiteY15" fmla="*/ 916378 h 1146628"/>
              <a:gd name="connsiteX16" fmla="*/ 626334 w 1146628"/>
              <a:gd name="connsiteY16" fmla="*/ 895458 h 1146628"/>
              <a:gd name="connsiteX17" fmla="*/ 468230 w 1146628"/>
              <a:gd name="connsiteY17" fmla="*/ 842355 h 1146628"/>
              <a:gd name="connsiteX18" fmla="*/ 468230 w 1146628"/>
              <a:gd name="connsiteY18" fmla="*/ 1103046 h 1146628"/>
              <a:gd name="connsiteX19" fmla="*/ 538130 w 1146628"/>
              <a:gd name="connsiteY19" fmla="*/ 1130855 h 1146628"/>
              <a:gd name="connsiteX20" fmla="*/ 601144 w 1146628"/>
              <a:gd name="connsiteY20" fmla="*/ 1146628 h 1146628"/>
              <a:gd name="connsiteX21" fmla="*/ 0 w 1146628"/>
              <a:gd name="connsiteY21" fmla="*/ 1146628 h 114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46628" h="1146628">
                <a:moveTo>
                  <a:pt x="802944" y="238903"/>
                </a:moveTo>
                <a:lnTo>
                  <a:pt x="1146628" y="238903"/>
                </a:lnTo>
                <a:lnTo>
                  <a:pt x="1146628" y="455520"/>
                </a:lnTo>
                <a:lnTo>
                  <a:pt x="1109900" y="426778"/>
                </a:lnTo>
                <a:cubicBezTo>
                  <a:pt x="1055455" y="395398"/>
                  <a:pt x="994440" y="379708"/>
                  <a:pt x="926853" y="379708"/>
                </a:cubicBezTo>
                <a:cubicBezTo>
                  <a:pt x="911834" y="379708"/>
                  <a:pt x="895473" y="380111"/>
                  <a:pt x="877772" y="380915"/>
                </a:cubicBezTo>
                <a:cubicBezTo>
                  <a:pt x="860071" y="381720"/>
                  <a:pt x="830301" y="386145"/>
                  <a:pt x="788461" y="394191"/>
                </a:cubicBezTo>
                <a:close/>
                <a:moveTo>
                  <a:pt x="0" y="0"/>
                </a:moveTo>
                <a:lnTo>
                  <a:pt x="530759" y="0"/>
                </a:lnTo>
                <a:lnTo>
                  <a:pt x="488345" y="595342"/>
                </a:lnTo>
                <a:lnTo>
                  <a:pt x="605012" y="653273"/>
                </a:lnTo>
                <a:cubicBezTo>
                  <a:pt x="662944" y="634499"/>
                  <a:pt x="716852" y="625112"/>
                  <a:pt x="766737" y="625112"/>
                </a:cubicBezTo>
                <a:cubicBezTo>
                  <a:pt x="832178" y="625112"/>
                  <a:pt x="880991" y="637717"/>
                  <a:pt x="913175" y="662928"/>
                </a:cubicBezTo>
                <a:cubicBezTo>
                  <a:pt x="945359" y="688139"/>
                  <a:pt x="961451" y="723274"/>
                  <a:pt x="961451" y="768331"/>
                </a:cubicBezTo>
                <a:cubicBezTo>
                  <a:pt x="961451" y="817144"/>
                  <a:pt x="945627" y="854021"/>
                  <a:pt x="913979" y="878964"/>
                </a:cubicBezTo>
                <a:cubicBezTo>
                  <a:pt x="882332" y="903907"/>
                  <a:pt x="837006" y="916378"/>
                  <a:pt x="778002" y="916378"/>
                </a:cubicBezTo>
                <a:cubicBezTo>
                  <a:pt x="735626" y="916378"/>
                  <a:pt x="685070" y="909405"/>
                  <a:pt x="626334" y="895458"/>
                </a:cubicBezTo>
                <a:cubicBezTo>
                  <a:pt x="567598" y="881512"/>
                  <a:pt x="514897" y="863811"/>
                  <a:pt x="468230" y="842355"/>
                </a:cubicBezTo>
                <a:lnTo>
                  <a:pt x="468230" y="1103046"/>
                </a:lnTo>
                <a:cubicBezTo>
                  <a:pt x="489954" y="1113640"/>
                  <a:pt x="513254" y="1122909"/>
                  <a:pt x="538130" y="1130855"/>
                </a:cubicBezTo>
                <a:lnTo>
                  <a:pt x="601144" y="1146628"/>
                </a:lnTo>
                <a:lnTo>
                  <a:pt x="0" y="1146628"/>
                </a:lnTo>
                <a:close/>
              </a:path>
            </a:pathLst>
          </a:custGeom>
          <a:solidFill>
            <a:srgbClr val="16A085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66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67092" y="2317147"/>
            <a:ext cx="1040671" cy="365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30736" y="3391354"/>
            <a:ext cx="197618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Measurability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77800" y="4640610"/>
            <a:ext cx="170410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More Conversions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02518" y="2994716"/>
            <a:ext cx="176628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Bulk Management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32902" y="4140097"/>
            <a:ext cx="249401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Unlimited Optimization</a:t>
            </a: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14551" y="6419057"/>
            <a:ext cx="835025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mr-IN" sz="14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CDM MODULE 01 INTRODUCTION TO DIGITAL MARKETING  ©2017 IIB COUNCIL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AEE06-D67F-4E40-822D-7F52CD34D661}"/>
              </a:ext>
            </a:extLst>
          </p:cNvPr>
          <p:cNvSpPr txBox="1"/>
          <p:nvPr/>
        </p:nvSpPr>
        <p:spPr>
          <a:xfrm>
            <a:off x="7829463" y="2796452"/>
            <a:ext cx="1021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:  spread sheet </a:t>
            </a:r>
            <a:r>
              <a:rPr lang="en-US" dirty="0" err="1">
                <a:sym typeface="Wingdings" panose="05000000000000000000" pitchFamily="2" charset="2"/>
              </a:rPr>
              <a:t>keuangan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dll</a:t>
            </a:r>
            <a:endParaRPr lang="en-ID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AAD3FB-A3E5-45A8-AB8B-9851CB027ACB}"/>
              </a:ext>
            </a:extLst>
          </p:cNvPr>
          <p:cNvCxnSpPr>
            <a:cxnSpLocks/>
          </p:cNvCxnSpPr>
          <p:nvPr/>
        </p:nvCxnSpPr>
        <p:spPr>
          <a:xfrm flipV="1">
            <a:off x="7418038" y="3121672"/>
            <a:ext cx="298154" cy="11543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CAFC95-A0E4-4F39-9D08-9885DD89CC33}"/>
              </a:ext>
            </a:extLst>
          </p:cNvPr>
          <p:cNvCxnSpPr>
            <a:cxnSpLocks/>
          </p:cNvCxnSpPr>
          <p:nvPr/>
        </p:nvCxnSpPr>
        <p:spPr>
          <a:xfrm>
            <a:off x="8159838" y="4349124"/>
            <a:ext cx="0" cy="5994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A2BC6C8-CEE7-424E-BE7B-46871AF0B402}"/>
              </a:ext>
            </a:extLst>
          </p:cNvPr>
          <p:cNvSpPr txBox="1"/>
          <p:nvPr/>
        </p:nvSpPr>
        <p:spPr>
          <a:xfrm>
            <a:off x="7684477" y="5022077"/>
            <a:ext cx="1364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my business help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203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endParaRPr lang="en-AU" sz="900" dirty="0">
              <a:solidFill>
                <a:prstClr val="black">
                  <a:tint val="75000"/>
                </a:prstClr>
              </a:solidFill>
              <a:latin typeface="Arial Narrow" charset="0"/>
            </a:endParaRPr>
          </a:p>
        </p:txBody>
      </p:sp>
      <p:sp>
        <p:nvSpPr>
          <p:cNvPr id="16" name="Shape 194"/>
          <p:cNvSpPr txBox="1">
            <a:spLocks/>
          </p:cNvSpPr>
          <p:nvPr/>
        </p:nvSpPr>
        <p:spPr>
          <a:xfrm>
            <a:off x="175857" y="3403138"/>
            <a:ext cx="5007523" cy="86985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685800">
              <a:defRPr/>
            </a:pPr>
            <a:r>
              <a:rPr lang="en-US" sz="4950" kern="0" dirty="0">
                <a:solidFill>
                  <a:srgbClr val="81D1EC"/>
                </a:solidFill>
                <a:latin typeface="Arial"/>
              </a:rPr>
              <a:t>How Google Ads Works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944285" y="2426071"/>
            <a:ext cx="3037666" cy="2173823"/>
            <a:chOff x="6362334" y="1574533"/>
            <a:chExt cx="4050221" cy="2898430"/>
          </a:xfrm>
        </p:grpSpPr>
        <p:grpSp>
          <p:nvGrpSpPr>
            <p:cNvPr id="26" name="Group 25"/>
            <p:cNvGrpSpPr/>
            <p:nvPr/>
          </p:nvGrpSpPr>
          <p:grpSpPr>
            <a:xfrm>
              <a:off x="6362334" y="1574533"/>
              <a:ext cx="4050221" cy="2898430"/>
              <a:chOff x="6668959" y="1910053"/>
              <a:chExt cx="2490150" cy="1782008"/>
            </a:xfrm>
          </p:grpSpPr>
          <p:sp>
            <p:nvSpPr>
              <p:cNvPr id="18" name="Shape 196"/>
              <p:cNvSpPr/>
              <p:nvPr/>
            </p:nvSpPr>
            <p:spPr>
              <a:xfrm>
                <a:off x="8094377" y="3422671"/>
                <a:ext cx="282133" cy="269390"/>
              </a:xfrm>
              <a:custGeom>
                <a:avLst/>
                <a:gdLst/>
                <a:ahLst/>
                <a:cxnLst/>
                <a:rect l="0" t="0" r="0" b="0"/>
                <a:pathLst>
                  <a:path w="15144" h="14460" extrusionOk="0">
                    <a:moveTo>
                      <a:pt x="7572" y="1"/>
                    </a:moveTo>
                    <a:lnTo>
                      <a:pt x="7499" y="25"/>
                    </a:lnTo>
                    <a:lnTo>
                      <a:pt x="7401" y="74"/>
                    </a:lnTo>
                    <a:lnTo>
                      <a:pt x="7328" y="172"/>
                    </a:lnTo>
                    <a:lnTo>
                      <a:pt x="7255" y="294"/>
                    </a:lnTo>
                    <a:lnTo>
                      <a:pt x="5594" y="4104"/>
                    </a:lnTo>
                    <a:lnTo>
                      <a:pt x="5521" y="4226"/>
                    </a:lnTo>
                    <a:lnTo>
                      <a:pt x="5398" y="4373"/>
                    </a:lnTo>
                    <a:lnTo>
                      <a:pt x="5276" y="4495"/>
                    </a:lnTo>
                    <a:lnTo>
                      <a:pt x="5130" y="4617"/>
                    </a:lnTo>
                    <a:lnTo>
                      <a:pt x="4983" y="4715"/>
                    </a:lnTo>
                    <a:lnTo>
                      <a:pt x="4812" y="4788"/>
                    </a:lnTo>
                    <a:lnTo>
                      <a:pt x="4666" y="4861"/>
                    </a:lnTo>
                    <a:lnTo>
                      <a:pt x="4495" y="4886"/>
                    </a:lnTo>
                    <a:lnTo>
                      <a:pt x="392" y="5301"/>
                    </a:lnTo>
                    <a:lnTo>
                      <a:pt x="245" y="5325"/>
                    </a:lnTo>
                    <a:lnTo>
                      <a:pt x="123" y="5374"/>
                    </a:lnTo>
                    <a:lnTo>
                      <a:pt x="50" y="5423"/>
                    </a:lnTo>
                    <a:lnTo>
                      <a:pt x="1" y="5521"/>
                    </a:lnTo>
                    <a:lnTo>
                      <a:pt x="1" y="5594"/>
                    </a:lnTo>
                    <a:lnTo>
                      <a:pt x="25" y="5692"/>
                    </a:lnTo>
                    <a:lnTo>
                      <a:pt x="74" y="5789"/>
                    </a:lnTo>
                    <a:lnTo>
                      <a:pt x="196" y="5911"/>
                    </a:lnTo>
                    <a:lnTo>
                      <a:pt x="3274" y="8647"/>
                    </a:lnTo>
                    <a:lnTo>
                      <a:pt x="3396" y="8769"/>
                    </a:lnTo>
                    <a:lnTo>
                      <a:pt x="3493" y="8915"/>
                    </a:lnTo>
                    <a:lnTo>
                      <a:pt x="3567" y="9086"/>
                    </a:lnTo>
                    <a:lnTo>
                      <a:pt x="3640" y="9257"/>
                    </a:lnTo>
                    <a:lnTo>
                      <a:pt x="3689" y="9428"/>
                    </a:lnTo>
                    <a:lnTo>
                      <a:pt x="3713" y="9599"/>
                    </a:lnTo>
                    <a:lnTo>
                      <a:pt x="3713" y="9770"/>
                    </a:lnTo>
                    <a:lnTo>
                      <a:pt x="3689" y="9941"/>
                    </a:lnTo>
                    <a:lnTo>
                      <a:pt x="2810" y="13995"/>
                    </a:lnTo>
                    <a:lnTo>
                      <a:pt x="2785" y="14142"/>
                    </a:lnTo>
                    <a:lnTo>
                      <a:pt x="2810" y="14240"/>
                    </a:lnTo>
                    <a:lnTo>
                      <a:pt x="2834" y="14337"/>
                    </a:lnTo>
                    <a:lnTo>
                      <a:pt x="2883" y="14411"/>
                    </a:lnTo>
                    <a:lnTo>
                      <a:pt x="2981" y="14435"/>
                    </a:lnTo>
                    <a:lnTo>
                      <a:pt x="3078" y="14459"/>
                    </a:lnTo>
                    <a:lnTo>
                      <a:pt x="3200" y="14411"/>
                    </a:lnTo>
                    <a:lnTo>
                      <a:pt x="3322" y="14362"/>
                    </a:lnTo>
                    <a:lnTo>
                      <a:pt x="6888" y="12261"/>
                    </a:lnTo>
                    <a:lnTo>
                      <a:pt x="7035" y="12188"/>
                    </a:lnTo>
                    <a:lnTo>
                      <a:pt x="7206" y="12139"/>
                    </a:lnTo>
                    <a:lnTo>
                      <a:pt x="7401" y="12115"/>
                    </a:lnTo>
                    <a:lnTo>
                      <a:pt x="7743" y="12115"/>
                    </a:lnTo>
                    <a:lnTo>
                      <a:pt x="7938" y="12139"/>
                    </a:lnTo>
                    <a:lnTo>
                      <a:pt x="8109" y="12188"/>
                    </a:lnTo>
                    <a:lnTo>
                      <a:pt x="8256" y="12261"/>
                    </a:lnTo>
                    <a:lnTo>
                      <a:pt x="11822" y="14362"/>
                    </a:lnTo>
                    <a:lnTo>
                      <a:pt x="11944" y="14411"/>
                    </a:lnTo>
                    <a:lnTo>
                      <a:pt x="12066" y="14459"/>
                    </a:lnTo>
                    <a:lnTo>
                      <a:pt x="12164" y="14435"/>
                    </a:lnTo>
                    <a:lnTo>
                      <a:pt x="12261" y="14411"/>
                    </a:lnTo>
                    <a:lnTo>
                      <a:pt x="12310" y="14337"/>
                    </a:lnTo>
                    <a:lnTo>
                      <a:pt x="12335" y="14240"/>
                    </a:lnTo>
                    <a:lnTo>
                      <a:pt x="12359" y="14142"/>
                    </a:lnTo>
                    <a:lnTo>
                      <a:pt x="12335" y="13995"/>
                    </a:lnTo>
                    <a:lnTo>
                      <a:pt x="11455" y="9941"/>
                    </a:lnTo>
                    <a:lnTo>
                      <a:pt x="11431" y="9770"/>
                    </a:lnTo>
                    <a:lnTo>
                      <a:pt x="11431" y="9599"/>
                    </a:lnTo>
                    <a:lnTo>
                      <a:pt x="11455" y="9428"/>
                    </a:lnTo>
                    <a:lnTo>
                      <a:pt x="11504" y="9257"/>
                    </a:lnTo>
                    <a:lnTo>
                      <a:pt x="11577" y="9086"/>
                    </a:lnTo>
                    <a:lnTo>
                      <a:pt x="11651" y="8915"/>
                    </a:lnTo>
                    <a:lnTo>
                      <a:pt x="11748" y="8769"/>
                    </a:lnTo>
                    <a:lnTo>
                      <a:pt x="11870" y="8647"/>
                    </a:lnTo>
                    <a:lnTo>
                      <a:pt x="14948" y="5911"/>
                    </a:lnTo>
                    <a:lnTo>
                      <a:pt x="15070" y="5789"/>
                    </a:lnTo>
                    <a:lnTo>
                      <a:pt x="15119" y="5692"/>
                    </a:lnTo>
                    <a:lnTo>
                      <a:pt x="15143" y="5594"/>
                    </a:lnTo>
                    <a:lnTo>
                      <a:pt x="15143" y="5521"/>
                    </a:lnTo>
                    <a:lnTo>
                      <a:pt x="15094" y="5423"/>
                    </a:lnTo>
                    <a:lnTo>
                      <a:pt x="15021" y="5374"/>
                    </a:lnTo>
                    <a:lnTo>
                      <a:pt x="14899" y="5325"/>
                    </a:lnTo>
                    <a:lnTo>
                      <a:pt x="14752" y="5301"/>
                    </a:lnTo>
                    <a:lnTo>
                      <a:pt x="10649" y="4886"/>
                    </a:lnTo>
                    <a:lnTo>
                      <a:pt x="10478" y="4861"/>
                    </a:lnTo>
                    <a:lnTo>
                      <a:pt x="10332" y="4788"/>
                    </a:lnTo>
                    <a:lnTo>
                      <a:pt x="10161" y="4715"/>
                    </a:lnTo>
                    <a:lnTo>
                      <a:pt x="10014" y="4617"/>
                    </a:lnTo>
                    <a:lnTo>
                      <a:pt x="9868" y="4495"/>
                    </a:lnTo>
                    <a:lnTo>
                      <a:pt x="9746" y="4373"/>
                    </a:lnTo>
                    <a:lnTo>
                      <a:pt x="9624" y="4226"/>
                    </a:lnTo>
                    <a:lnTo>
                      <a:pt x="9550" y="4104"/>
                    </a:lnTo>
                    <a:lnTo>
                      <a:pt x="7890" y="294"/>
                    </a:lnTo>
                    <a:lnTo>
                      <a:pt x="7816" y="172"/>
                    </a:lnTo>
                    <a:lnTo>
                      <a:pt x="7743" y="74"/>
                    </a:lnTo>
                    <a:lnTo>
                      <a:pt x="7645" y="25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defTabSz="685800">
                  <a:defRPr/>
                </a:pPr>
                <a:endParaRPr sz="10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Shape 197"/>
              <p:cNvGrpSpPr/>
              <p:nvPr/>
            </p:nvGrpSpPr>
            <p:grpSpPr>
              <a:xfrm>
                <a:off x="7744271" y="1910053"/>
                <a:ext cx="1208686" cy="1209005"/>
                <a:chOff x="6654650" y="3665275"/>
                <a:chExt cx="409100" cy="409125"/>
              </a:xfrm>
            </p:grpSpPr>
            <p:sp>
              <p:nvSpPr>
                <p:cNvPr id="20" name="Shape 198"/>
                <p:cNvSpPr/>
                <p:nvPr/>
              </p:nvSpPr>
              <p:spPr>
                <a:xfrm>
                  <a:off x="6808525" y="3819150"/>
                  <a:ext cx="211875" cy="211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475" h="8476" extrusionOk="0">
                      <a:moveTo>
                        <a:pt x="8157" y="0"/>
                      </a:moveTo>
                      <a:lnTo>
                        <a:pt x="7327" y="1075"/>
                      </a:lnTo>
                      <a:lnTo>
                        <a:pt x="6399" y="2150"/>
                      </a:lnTo>
                      <a:lnTo>
                        <a:pt x="5422" y="3249"/>
                      </a:lnTo>
                      <a:lnTo>
                        <a:pt x="4347" y="4348"/>
                      </a:lnTo>
                      <a:lnTo>
                        <a:pt x="3248" y="5422"/>
                      </a:lnTo>
                      <a:lnTo>
                        <a:pt x="2149" y="6399"/>
                      </a:lnTo>
                      <a:lnTo>
                        <a:pt x="1075" y="7327"/>
                      </a:lnTo>
                      <a:lnTo>
                        <a:pt x="0" y="8158"/>
                      </a:lnTo>
                      <a:lnTo>
                        <a:pt x="440" y="8280"/>
                      </a:lnTo>
                      <a:lnTo>
                        <a:pt x="855" y="8377"/>
                      </a:lnTo>
                      <a:lnTo>
                        <a:pt x="1294" y="8426"/>
                      </a:lnTo>
                      <a:lnTo>
                        <a:pt x="1734" y="8475"/>
                      </a:lnTo>
                      <a:lnTo>
                        <a:pt x="2174" y="8475"/>
                      </a:lnTo>
                      <a:lnTo>
                        <a:pt x="2613" y="8451"/>
                      </a:lnTo>
                      <a:lnTo>
                        <a:pt x="3028" y="8402"/>
                      </a:lnTo>
                      <a:lnTo>
                        <a:pt x="3468" y="8304"/>
                      </a:lnTo>
                      <a:lnTo>
                        <a:pt x="3883" y="8207"/>
                      </a:lnTo>
                      <a:lnTo>
                        <a:pt x="4323" y="8060"/>
                      </a:lnTo>
                      <a:lnTo>
                        <a:pt x="4714" y="7889"/>
                      </a:lnTo>
                      <a:lnTo>
                        <a:pt x="5129" y="7694"/>
                      </a:lnTo>
                      <a:lnTo>
                        <a:pt x="5520" y="7449"/>
                      </a:lnTo>
                      <a:lnTo>
                        <a:pt x="5886" y="7205"/>
                      </a:lnTo>
                      <a:lnTo>
                        <a:pt x="6252" y="6912"/>
                      </a:lnTo>
                      <a:lnTo>
                        <a:pt x="6594" y="6595"/>
                      </a:lnTo>
                      <a:lnTo>
                        <a:pt x="6912" y="6253"/>
                      </a:lnTo>
                      <a:lnTo>
                        <a:pt x="7205" y="5886"/>
                      </a:lnTo>
                      <a:lnTo>
                        <a:pt x="7449" y="5520"/>
                      </a:lnTo>
                      <a:lnTo>
                        <a:pt x="7693" y="5129"/>
                      </a:lnTo>
                      <a:lnTo>
                        <a:pt x="7889" y="4714"/>
                      </a:lnTo>
                      <a:lnTo>
                        <a:pt x="8060" y="4323"/>
                      </a:lnTo>
                      <a:lnTo>
                        <a:pt x="8206" y="3884"/>
                      </a:lnTo>
                      <a:lnTo>
                        <a:pt x="8304" y="3468"/>
                      </a:lnTo>
                      <a:lnTo>
                        <a:pt x="8402" y="3029"/>
                      </a:lnTo>
                      <a:lnTo>
                        <a:pt x="8450" y="2614"/>
                      </a:lnTo>
                      <a:lnTo>
                        <a:pt x="8475" y="2174"/>
                      </a:lnTo>
                      <a:lnTo>
                        <a:pt x="8475" y="1734"/>
                      </a:lnTo>
                      <a:lnTo>
                        <a:pt x="8426" y="1295"/>
                      </a:lnTo>
                      <a:lnTo>
                        <a:pt x="8377" y="855"/>
                      </a:lnTo>
                      <a:lnTo>
                        <a:pt x="8279" y="440"/>
                      </a:lnTo>
                      <a:lnTo>
                        <a:pt x="8157" y="0"/>
                      </a:lnTo>
                      <a:close/>
                    </a:path>
                  </a:pathLst>
                </a:custGeom>
                <a:solidFill>
                  <a:srgbClr val="4BB5D9"/>
                </a:solidFill>
                <a:ln>
                  <a:noFill/>
                </a:ln>
              </p:spPr>
              <p:txBody>
                <a:bodyPr wrap="square" lIns="68569" tIns="68569" rIns="68569" bIns="68569" anchor="ctr" anchorCtr="0">
                  <a:noAutofit/>
                </a:bodyPr>
                <a:lstStyle/>
                <a:p>
                  <a:pPr defTabSz="685800">
                    <a:defRPr/>
                  </a:pPr>
                  <a:endParaRPr sz="105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Shape 199"/>
                <p:cNvSpPr/>
                <p:nvPr/>
              </p:nvSpPr>
              <p:spPr>
                <a:xfrm>
                  <a:off x="6654650" y="3665275"/>
                  <a:ext cx="409100" cy="4091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364" h="16365" extrusionOk="0">
                      <a:moveTo>
                        <a:pt x="13580" y="1686"/>
                      </a:moveTo>
                      <a:lnTo>
                        <a:pt x="13677" y="1735"/>
                      </a:lnTo>
                      <a:lnTo>
                        <a:pt x="13775" y="1759"/>
                      </a:lnTo>
                      <a:lnTo>
                        <a:pt x="13848" y="1832"/>
                      </a:lnTo>
                      <a:lnTo>
                        <a:pt x="13897" y="1906"/>
                      </a:lnTo>
                      <a:lnTo>
                        <a:pt x="13946" y="1979"/>
                      </a:lnTo>
                      <a:lnTo>
                        <a:pt x="13970" y="2077"/>
                      </a:lnTo>
                      <a:lnTo>
                        <a:pt x="13995" y="2174"/>
                      </a:lnTo>
                      <a:lnTo>
                        <a:pt x="13995" y="2419"/>
                      </a:lnTo>
                      <a:lnTo>
                        <a:pt x="13922" y="2687"/>
                      </a:lnTo>
                      <a:lnTo>
                        <a:pt x="13824" y="3029"/>
                      </a:lnTo>
                      <a:lnTo>
                        <a:pt x="13677" y="3371"/>
                      </a:lnTo>
                      <a:lnTo>
                        <a:pt x="13482" y="3762"/>
                      </a:lnTo>
                      <a:lnTo>
                        <a:pt x="13238" y="4177"/>
                      </a:lnTo>
                      <a:lnTo>
                        <a:pt x="12993" y="3908"/>
                      </a:lnTo>
                      <a:lnTo>
                        <a:pt x="12749" y="3615"/>
                      </a:lnTo>
                      <a:lnTo>
                        <a:pt x="12407" y="3298"/>
                      </a:lnTo>
                      <a:lnTo>
                        <a:pt x="12041" y="3029"/>
                      </a:lnTo>
                      <a:lnTo>
                        <a:pt x="11675" y="2761"/>
                      </a:lnTo>
                      <a:lnTo>
                        <a:pt x="11308" y="2541"/>
                      </a:lnTo>
                      <a:lnTo>
                        <a:pt x="11748" y="2272"/>
                      </a:lnTo>
                      <a:lnTo>
                        <a:pt x="12187" y="2052"/>
                      </a:lnTo>
                      <a:lnTo>
                        <a:pt x="12554" y="1881"/>
                      </a:lnTo>
                      <a:lnTo>
                        <a:pt x="12920" y="1759"/>
                      </a:lnTo>
                      <a:lnTo>
                        <a:pt x="13213" y="1686"/>
                      </a:lnTo>
                      <a:close/>
                      <a:moveTo>
                        <a:pt x="9721" y="3591"/>
                      </a:moveTo>
                      <a:lnTo>
                        <a:pt x="9794" y="3615"/>
                      </a:lnTo>
                      <a:lnTo>
                        <a:pt x="9916" y="3713"/>
                      </a:lnTo>
                      <a:lnTo>
                        <a:pt x="10014" y="3835"/>
                      </a:lnTo>
                      <a:lnTo>
                        <a:pt x="10038" y="3908"/>
                      </a:lnTo>
                      <a:lnTo>
                        <a:pt x="10038" y="3982"/>
                      </a:lnTo>
                      <a:lnTo>
                        <a:pt x="10038" y="4055"/>
                      </a:lnTo>
                      <a:lnTo>
                        <a:pt x="10014" y="4128"/>
                      </a:lnTo>
                      <a:lnTo>
                        <a:pt x="9916" y="4250"/>
                      </a:lnTo>
                      <a:lnTo>
                        <a:pt x="9794" y="4348"/>
                      </a:lnTo>
                      <a:lnTo>
                        <a:pt x="9721" y="4372"/>
                      </a:lnTo>
                      <a:lnTo>
                        <a:pt x="9574" y="4372"/>
                      </a:lnTo>
                      <a:lnTo>
                        <a:pt x="9501" y="4348"/>
                      </a:lnTo>
                      <a:lnTo>
                        <a:pt x="9379" y="4250"/>
                      </a:lnTo>
                      <a:lnTo>
                        <a:pt x="9281" y="4128"/>
                      </a:lnTo>
                      <a:lnTo>
                        <a:pt x="9257" y="4055"/>
                      </a:lnTo>
                      <a:lnTo>
                        <a:pt x="9257" y="3982"/>
                      </a:lnTo>
                      <a:lnTo>
                        <a:pt x="9257" y="3908"/>
                      </a:lnTo>
                      <a:lnTo>
                        <a:pt x="9281" y="3835"/>
                      </a:lnTo>
                      <a:lnTo>
                        <a:pt x="9379" y="3713"/>
                      </a:lnTo>
                      <a:lnTo>
                        <a:pt x="9501" y="3615"/>
                      </a:lnTo>
                      <a:lnTo>
                        <a:pt x="9574" y="3591"/>
                      </a:lnTo>
                      <a:close/>
                      <a:moveTo>
                        <a:pt x="8182" y="3322"/>
                      </a:moveTo>
                      <a:lnTo>
                        <a:pt x="8304" y="3347"/>
                      </a:lnTo>
                      <a:lnTo>
                        <a:pt x="8402" y="3371"/>
                      </a:lnTo>
                      <a:lnTo>
                        <a:pt x="8500" y="3420"/>
                      </a:lnTo>
                      <a:lnTo>
                        <a:pt x="8597" y="3493"/>
                      </a:lnTo>
                      <a:lnTo>
                        <a:pt x="8671" y="3591"/>
                      </a:lnTo>
                      <a:lnTo>
                        <a:pt x="8719" y="3689"/>
                      </a:lnTo>
                      <a:lnTo>
                        <a:pt x="8768" y="3786"/>
                      </a:lnTo>
                      <a:lnTo>
                        <a:pt x="8768" y="3908"/>
                      </a:lnTo>
                      <a:lnTo>
                        <a:pt x="8768" y="4031"/>
                      </a:lnTo>
                      <a:lnTo>
                        <a:pt x="8719" y="4153"/>
                      </a:lnTo>
                      <a:lnTo>
                        <a:pt x="8671" y="4250"/>
                      </a:lnTo>
                      <a:lnTo>
                        <a:pt x="8597" y="4324"/>
                      </a:lnTo>
                      <a:lnTo>
                        <a:pt x="8500" y="4397"/>
                      </a:lnTo>
                      <a:lnTo>
                        <a:pt x="8402" y="4446"/>
                      </a:lnTo>
                      <a:lnTo>
                        <a:pt x="8304" y="4495"/>
                      </a:lnTo>
                      <a:lnTo>
                        <a:pt x="8060" y="4495"/>
                      </a:lnTo>
                      <a:lnTo>
                        <a:pt x="7962" y="4446"/>
                      </a:lnTo>
                      <a:lnTo>
                        <a:pt x="7865" y="4397"/>
                      </a:lnTo>
                      <a:lnTo>
                        <a:pt x="7767" y="4324"/>
                      </a:lnTo>
                      <a:lnTo>
                        <a:pt x="7694" y="4250"/>
                      </a:lnTo>
                      <a:lnTo>
                        <a:pt x="7645" y="4153"/>
                      </a:lnTo>
                      <a:lnTo>
                        <a:pt x="7596" y="4031"/>
                      </a:lnTo>
                      <a:lnTo>
                        <a:pt x="7596" y="3908"/>
                      </a:lnTo>
                      <a:lnTo>
                        <a:pt x="7596" y="3786"/>
                      </a:lnTo>
                      <a:lnTo>
                        <a:pt x="7645" y="3689"/>
                      </a:lnTo>
                      <a:lnTo>
                        <a:pt x="7694" y="3591"/>
                      </a:lnTo>
                      <a:lnTo>
                        <a:pt x="7767" y="3493"/>
                      </a:lnTo>
                      <a:lnTo>
                        <a:pt x="7865" y="3420"/>
                      </a:lnTo>
                      <a:lnTo>
                        <a:pt x="7962" y="3371"/>
                      </a:lnTo>
                      <a:lnTo>
                        <a:pt x="8060" y="3347"/>
                      </a:lnTo>
                      <a:lnTo>
                        <a:pt x="8182" y="3322"/>
                      </a:lnTo>
                      <a:close/>
                      <a:moveTo>
                        <a:pt x="9086" y="4763"/>
                      </a:moveTo>
                      <a:lnTo>
                        <a:pt x="9159" y="4788"/>
                      </a:lnTo>
                      <a:lnTo>
                        <a:pt x="9281" y="4885"/>
                      </a:lnTo>
                      <a:lnTo>
                        <a:pt x="9354" y="5007"/>
                      </a:lnTo>
                      <a:lnTo>
                        <a:pt x="9379" y="5081"/>
                      </a:lnTo>
                      <a:lnTo>
                        <a:pt x="9379" y="5154"/>
                      </a:lnTo>
                      <a:lnTo>
                        <a:pt x="9379" y="5227"/>
                      </a:lnTo>
                      <a:lnTo>
                        <a:pt x="9354" y="5301"/>
                      </a:lnTo>
                      <a:lnTo>
                        <a:pt x="9281" y="5423"/>
                      </a:lnTo>
                      <a:lnTo>
                        <a:pt x="9159" y="5520"/>
                      </a:lnTo>
                      <a:lnTo>
                        <a:pt x="9086" y="5545"/>
                      </a:lnTo>
                      <a:lnTo>
                        <a:pt x="8915" y="5545"/>
                      </a:lnTo>
                      <a:lnTo>
                        <a:pt x="8842" y="5520"/>
                      </a:lnTo>
                      <a:lnTo>
                        <a:pt x="8719" y="5423"/>
                      </a:lnTo>
                      <a:lnTo>
                        <a:pt x="8646" y="5301"/>
                      </a:lnTo>
                      <a:lnTo>
                        <a:pt x="8622" y="5227"/>
                      </a:lnTo>
                      <a:lnTo>
                        <a:pt x="8597" y="5154"/>
                      </a:lnTo>
                      <a:lnTo>
                        <a:pt x="8622" y="5081"/>
                      </a:lnTo>
                      <a:lnTo>
                        <a:pt x="8646" y="5007"/>
                      </a:lnTo>
                      <a:lnTo>
                        <a:pt x="8719" y="4885"/>
                      </a:lnTo>
                      <a:lnTo>
                        <a:pt x="8842" y="4788"/>
                      </a:lnTo>
                      <a:lnTo>
                        <a:pt x="8915" y="4763"/>
                      </a:lnTo>
                      <a:close/>
                      <a:moveTo>
                        <a:pt x="2540" y="11309"/>
                      </a:moveTo>
                      <a:lnTo>
                        <a:pt x="2760" y="11675"/>
                      </a:lnTo>
                      <a:lnTo>
                        <a:pt x="3029" y="12041"/>
                      </a:lnTo>
                      <a:lnTo>
                        <a:pt x="3298" y="12408"/>
                      </a:lnTo>
                      <a:lnTo>
                        <a:pt x="3615" y="12750"/>
                      </a:lnTo>
                      <a:lnTo>
                        <a:pt x="3908" y="12994"/>
                      </a:lnTo>
                      <a:lnTo>
                        <a:pt x="4177" y="13238"/>
                      </a:lnTo>
                      <a:lnTo>
                        <a:pt x="3762" y="13482"/>
                      </a:lnTo>
                      <a:lnTo>
                        <a:pt x="3371" y="13678"/>
                      </a:lnTo>
                      <a:lnTo>
                        <a:pt x="3029" y="13824"/>
                      </a:lnTo>
                      <a:lnTo>
                        <a:pt x="2687" y="13922"/>
                      </a:lnTo>
                      <a:lnTo>
                        <a:pt x="2418" y="13995"/>
                      </a:lnTo>
                      <a:lnTo>
                        <a:pt x="2174" y="13995"/>
                      </a:lnTo>
                      <a:lnTo>
                        <a:pt x="2076" y="13971"/>
                      </a:lnTo>
                      <a:lnTo>
                        <a:pt x="1979" y="13946"/>
                      </a:lnTo>
                      <a:lnTo>
                        <a:pt x="1905" y="13897"/>
                      </a:lnTo>
                      <a:lnTo>
                        <a:pt x="1832" y="13849"/>
                      </a:lnTo>
                      <a:lnTo>
                        <a:pt x="1759" y="13775"/>
                      </a:lnTo>
                      <a:lnTo>
                        <a:pt x="1734" y="13678"/>
                      </a:lnTo>
                      <a:lnTo>
                        <a:pt x="1686" y="13580"/>
                      </a:lnTo>
                      <a:lnTo>
                        <a:pt x="1686" y="13482"/>
                      </a:lnTo>
                      <a:lnTo>
                        <a:pt x="1686" y="13214"/>
                      </a:lnTo>
                      <a:lnTo>
                        <a:pt x="1759" y="12921"/>
                      </a:lnTo>
                      <a:lnTo>
                        <a:pt x="1881" y="12554"/>
                      </a:lnTo>
                      <a:lnTo>
                        <a:pt x="2052" y="12188"/>
                      </a:lnTo>
                      <a:lnTo>
                        <a:pt x="2272" y="11748"/>
                      </a:lnTo>
                      <a:lnTo>
                        <a:pt x="2540" y="11309"/>
                      </a:lnTo>
                      <a:close/>
                      <a:moveTo>
                        <a:pt x="15362" y="1"/>
                      </a:moveTo>
                      <a:lnTo>
                        <a:pt x="15094" y="25"/>
                      </a:lnTo>
                      <a:lnTo>
                        <a:pt x="14801" y="74"/>
                      </a:lnTo>
                      <a:lnTo>
                        <a:pt x="14483" y="172"/>
                      </a:lnTo>
                      <a:lnTo>
                        <a:pt x="14141" y="294"/>
                      </a:lnTo>
                      <a:lnTo>
                        <a:pt x="13775" y="440"/>
                      </a:lnTo>
                      <a:lnTo>
                        <a:pt x="13384" y="611"/>
                      </a:lnTo>
                      <a:lnTo>
                        <a:pt x="12993" y="831"/>
                      </a:lnTo>
                      <a:lnTo>
                        <a:pt x="12578" y="1051"/>
                      </a:lnTo>
                      <a:lnTo>
                        <a:pt x="11699" y="1613"/>
                      </a:lnTo>
                      <a:lnTo>
                        <a:pt x="10747" y="2272"/>
                      </a:lnTo>
                      <a:lnTo>
                        <a:pt x="10307" y="2101"/>
                      </a:lnTo>
                      <a:lnTo>
                        <a:pt x="9843" y="1955"/>
                      </a:lnTo>
                      <a:lnTo>
                        <a:pt x="9379" y="1857"/>
                      </a:lnTo>
                      <a:lnTo>
                        <a:pt x="8915" y="1784"/>
                      </a:lnTo>
                      <a:lnTo>
                        <a:pt x="8451" y="1735"/>
                      </a:lnTo>
                      <a:lnTo>
                        <a:pt x="7962" y="1735"/>
                      </a:lnTo>
                      <a:lnTo>
                        <a:pt x="7498" y="1784"/>
                      </a:lnTo>
                      <a:lnTo>
                        <a:pt x="7034" y="1832"/>
                      </a:lnTo>
                      <a:lnTo>
                        <a:pt x="6570" y="1930"/>
                      </a:lnTo>
                      <a:lnTo>
                        <a:pt x="6106" y="2077"/>
                      </a:lnTo>
                      <a:lnTo>
                        <a:pt x="5667" y="2248"/>
                      </a:lnTo>
                      <a:lnTo>
                        <a:pt x="5227" y="2443"/>
                      </a:lnTo>
                      <a:lnTo>
                        <a:pt x="4787" y="2687"/>
                      </a:lnTo>
                      <a:lnTo>
                        <a:pt x="4397" y="2980"/>
                      </a:lnTo>
                      <a:lnTo>
                        <a:pt x="4006" y="3273"/>
                      </a:lnTo>
                      <a:lnTo>
                        <a:pt x="3615" y="3615"/>
                      </a:lnTo>
                      <a:lnTo>
                        <a:pt x="3273" y="4006"/>
                      </a:lnTo>
                      <a:lnTo>
                        <a:pt x="2980" y="4397"/>
                      </a:lnTo>
                      <a:lnTo>
                        <a:pt x="2687" y="4788"/>
                      </a:lnTo>
                      <a:lnTo>
                        <a:pt x="2443" y="5227"/>
                      </a:lnTo>
                      <a:lnTo>
                        <a:pt x="2247" y="5667"/>
                      </a:lnTo>
                      <a:lnTo>
                        <a:pt x="2076" y="6107"/>
                      </a:lnTo>
                      <a:lnTo>
                        <a:pt x="1930" y="6571"/>
                      </a:lnTo>
                      <a:lnTo>
                        <a:pt x="1832" y="7035"/>
                      </a:lnTo>
                      <a:lnTo>
                        <a:pt x="1783" y="7499"/>
                      </a:lnTo>
                      <a:lnTo>
                        <a:pt x="1734" y="7963"/>
                      </a:lnTo>
                      <a:lnTo>
                        <a:pt x="1734" y="8451"/>
                      </a:lnTo>
                      <a:lnTo>
                        <a:pt x="1783" y="8915"/>
                      </a:lnTo>
                      <a:lnTo>
                        <a:pt x="1857" y="9379"/>
                      </a:lnTo>
                      <a:lnTo>
                        <a:pt x="1954" y="9843"/>
                      </a:lnTo>
                      <a:lnTo>
                        <a:pt x="2101" y="10307"/>
                      </a:lnTo>
                      <a:lnTo>
                        <a:pt x="2272" y="10747"/>
                      </a:lnTo>
                      <a:lnTo>
                        <a:pt x="1612" y="11699"/>
                      </a:lnTo>
                      <a:lnTo>
                        <a:pt x="1051" y="12579"/>
                      </a:lnTo>
                      <a:lnTo>
                        <a:pt x="831" y="12994"/>
                      </a:lnTo>
                      <a:lnTo>
                        <a:pt x="611" y="13385"/>
                      </a:lnTo>
                      <a:lnTo>
                        <a:pt x="440" y="13775"/>
                      </a:lnTo>
                      <a:lnTo>
                        <a:pt x="293" y="14142"/>
                      </a:lnTo>
                      <a:lnTo>
                        <a:pt x="171" y="14484"/>
                      </a:lnTo>
                      <a:lnTo>
                        <a:pt x="74" y="14801"/>
                      </a:lnTo>
                      <a:lnTo>
                        <a:pt x="25" y="15094"/>
                      </a:lnTo>
                      <a:lnTo>
                        <a:pt x="0" y="15363"/>
                      </a:lnTo>
                      <a:lnTo>
                        <a:pt x="0" y="15583"/>
                      </a:lnTo>
                      <a:lnTo>
                        <a:pt x="49" y="15802"/>
                      </a:lnTo>
                      <a:lnTo>
                        <a:pt x="123" y="15973"/>
                      </a:lnTo>
                      <a:lnTo>
                        <a:pt x="245" y="16120"/>
                      </a:lnTo>
                      <a:lnTo>
                        <a:pt x="342" y="16218"/>
                      </a:lnTo>
                      <a:lnTo>
                        <a:pt x="489" y="16291"/>
                      </a:lnTo>
                      <a:lnTo>
                        <a:pt x="635" y="16340"/>
                      </a:lnTo>
                      <a:lnTo>
                        <a:pt x="806" y="16364"/>
                      </a:lnTo>
                      <a:lnTo>
                        <a:pt x="1173" y="16364"/>
                      </a:lnTo>
                      <a:lnTo>
                        <a:pt x="1393" y="16315"/>
                      </a:lnTo>
                      <a:lnTo>
                        <a:pt x="1637" y="16267"/>
                      </a:lnTo>
                      <a:lnTo>
                        <a:pt x="2150" y="16120"/>
                      </a:lnTo>
                      <a:lnTo>
                        <a:pt x="2711" y="15876"/>
                      </a:lnTo>
                      <a:lnTo>
                        <a:pt x="3322" y="15583"/>
                      </a:lnTo>
                      <a:lnTo>
                        <a:pt x="3957" y="15192"/>
                      </a:lnTo>
                      <a:lnTo>
                        <a:pt x="4665" y="14752"/>
                      </a:lnTo>
                      <a:lnTo>
                        <a:pt x="5373" y="14264"/>
                      </a:lnTo>
                      <a:lnTo>
                        <a:pt x="6131" y="13702"/>
                      </a:lnTo>
                      <a:lnTo>
                        <a:pt x="6912" y="13092"/>
                      </a:lnTo>
                      <a:lnTo>
                        <a:pt x="7718" y="12432"/>
                      </a:lnTo>
                      <a:lnTo>
                        <a:pt x="8524" y="11724"/>
                      </a:lnTo>
                      <a:lnTo>
                        <a:pt x="9330" y="10967"/>
                      </a:lnTo>
                      <a:lnTo>
                        <a:pt x="10160" y="10161"/>
                      </a:lnTo>
                      <a:lnTo>
                        <a:pt x="10966" y="9330"/>
                      </a:lnTo>
                      <a:lnTo>
                        <a:pt x="11723" y="8524"/>
                      </a:lnTo>
                      <a:lnTo>
                        <a:pt x="12432" y="7718"/>
                      </a:lnTo>
                      <a:lnTo>
                        <a:pt x="13091" y="6912"/>
                      </a:lnTo>
                      <a:lnTo>
                        <a:pt x="13702" y="6131"/>
                      </a:lnTo>
                      <a:lnTo>
                        <a:pt x="14263" y="5374"/>
                      </a:lnTo>
                      <a:lnTo>
                        <a:pt x="14752" y="4666"/>
                      </a:lnTo>
                      <a:lnTo>
                        <a:pt x="15192" y="3957"/>
                      </a:lnTo>
                      <a:lnTo>
                        <a:pt x="15582" y="3322"/>
                      </a:lnTo>
                      <a:lnTo>
                        <a:pt x="15875" y="2712"/>
                      </a:lnTo>
                      <a:lnTo>
                        <a:pt x="16120" y="2150"/>
                      </a:lnTo>
                      <a:lnTo>
                        <a:pt x="16266" y="1637"/>
                      </a:lnTo>
                      <a:lnTo>
                        <a:pt x="16315" y="1393"/>
                      </a:lnTo>
                      <a:lnTo>
                        <a:pt x="16364" y="1173"/>
                      </a:lnTo>
                      <a:lnTo>
                        <a:pt x="16364" y="978"/>
                      </a:lnTo>
                      <a:lnTo>
                        <a:pt x="16364" y="807"/>
                      </a:lnTo>
                      <a:lnTo>
                        <a:pt x="16339" y="636"/>
                      </a:lnTo>
                      <a:lnTo>
                        <a:pt x="16291" y="489"/>
                      </a:lnTo>
                      <a:lnTo>
                        <a:pt x="16217" y="343"/>
                      </a:lnTo>
                      <a:lnTo>
                        <a:pt x="16120" y="245"/>
                      </a:lnTo>
                      <a:lnTo>
                        <a:pt x="15973" y="123"/>
                      </a:lnTo>
                      <a:lnTo>
                        <a:pt x="15802" y="50"/>
                      </a:lnTo>
                      <a:lnTo>
                        <a:pt x="15582" y="1"/>
                      </a:lnTo>
                      <a:close/>
                    </a:path>
                  </a:pathLst>
                </a:custGeom>
                <a:solidFill>
                  <a:srgbClr val="4BB5D9"/>
                </a:solidFill>
                <a:ln>
                  <a:noFill/>
                </a:ln>
              </p:spPr>
              <p:txBody>
                <a:bodyPr wrap="square" lIns="68569" tIns="68569" rIns="68569" bIns="68569" anchor="ctr" anchorCtr="0">
                  <a:noAutofit/>
                </a:bodyPr>
                <a:lstStyle/>
                <a:p>
                  <a:pPr defTabSz="685800">
                    <a:defRPr/>
                  </a:pPr>
                  <a:endParaRPr sz="105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Shape 205"/>
              <p:cNvSpPr/>
              <p:nvPr/>
            </p:nvSpPr>
            <p:spPr>
              <a:xfrm rot="2466689">
                <a:off x="6668959" y="2144240"/>
                <a:ext cx="392001" cy="374296"/>
              </a:xfrm>
              <a:custGeom>
                <a:avLst/>
                <a:gdLst/>
                <a:ahLst/>
                <a:cxnLst/>
                <a:rect l="0" t="0" r="0" b="0"/>
                <a:pathLst>
                  <a:path w="15144" h="14460" extrusionOk="0">
                    <a:moveTo>
                      <a:pt x="7572" y="1"/>
                    </a:moveTo>
                    <a:lnTo>
                      <a:pt x="7499" y="25"/>
                    </a:lnTo>
                    <a:lnTo>
                      <a:pt x="7401" y="74"/>
                    </a:lnTo>
                    <a:lnTo>
                      <a:pt x="7328" y="172"/>
                    </a:lnTo>
                    <a:lnTo>
                      <a:pt x="7255" y="294"/>
                    </a:lnTo>
                    <a:lnTo>
                      <a:pt x="5594" y="4104"/>
                    </a:lnTo>
                    <a:lnTo>
                      <a:pt x="5521" y="4226"/>
                    </a:lnTo>
                    <a:lnTo>
                      <a:pt x="5398" y="4373"/>
                    </a:lnTo>
                    <a:lnTo>
                      <a:pt x="5276" y="4495"/>
                    </a:lnTo>
                    <a:lnTo>
                      <a:pt x="5130" y="4617"/>
                    </a:lnTo>
                    <a:lnTo>
                      <a:pt x="4983" y="4715"/>
                    </a:lnTo>
                    <a:lnTo>
                      <a:pt x="4812" y="4788"/>
                    </a:lnTo>
                    <a:lnTo>
                      <a:pt x="4666" y="4861"/>
                    </a:lnTo>
                    <a:lnTo>
                      <a:pt x="4495" y="4886"/>
                    </a:lnTo>
                    <a:lnTo>
                      <a:pt x="392" y="5301"/>
                    </a:lnTo>
                    <a:lnTo>
                      <a:pt x="245" y="5325"/>
                    </a:lnTo>
                    <a:lnTo>
                      <a:pt x="123" y="5374"/>
                    </a:lnTo>
                    <a:lnTo>
                      <a:pt x="50" y="5423"/>
                    </a:lnTo>
                    <a:lnTo>
                      <a:pt x="1" y="5521"/>
                    </a:lnTo>
                    <a:lnTo>
                      <a:pt x="1" y="5594"/>
                    </a:lnTo>
                    <a:lnTo>
                      <a:pt x="25" y="5692"/>
                    </a:lnTo>
                    <a:lnTo>
                      <a:pt x="74" y="5789"/>
                    </a:lnTo>
                    <a:lnTo>
                      <a:pt x="196" y="5911"/>
                    </a:lnTo>
                    <a:lnTo>
                      <a:pt x="3274" y="8647"/>
                    </a:lnTo>
                    <a:lnTo>
                      <a:pt x="3396" y="8769"/>
                    </a:lnTo>
                    <a:lnTo>
                      <a:pt x="3493" y="8915"/>
                    </a:lnTo>
                    <a:lnTo>
                      <a:pt x="3567" y="9086"/>
                    </a:lnTo>
                    <a:lnTo>
                      <a:pt x="3640" y="9257"/>
                    </a:lnTo>
                    <a:lnTo>
                      <a:pt x="3689" y="9428"/>
                    </a:lnTo>
                    <a:lnTo>
                      <a:pt x="3713" y="9599"/>
                    </a:lnTo>
                    <a:lnTo>
                      <a:pt x="3713" y="9770"/>
                    </a:lnTo>
                    <a:lnTo>
                      <a:pt x="3689" y="9941"/>
                    </a:lnTo>
                    <a:lnTo>
                      <a:pt x="2810" y="13995"/>
                    </a:lnTo>
                    <a:lnTo>
                      <a:pt x="2785" y="14142"/>
                    </a:lnTo>
                    <a:lnTo>
                      <a:pt x="2810" y="14240"/>
                    </a:lnTo>
                    <a:lnTo>
                      <a:pt x="2834" y="14337"/>
                    </a:lnTo>
                    <a:lnTo>
                      <a:pt x="2883" y="14411"/>
                    </a:lnTo>
                    <a:lnTo>
                      <a:pt x="2981" y="14435"/>
                    </a:lnTo>
                    <a:lnTo>
                      <a:pt x="3078" y="14459"/>
                    </a:lnTo>
                    <a:lnTo>
                      <a:pt x="3200" y="14411"/>
                    </a:lnTo>
                    <a:lnTo>
                      <a:pt x="3322" y="14362"/>
                    </a:lnTo>
                    <a:lnTo>
                      <a:pt x="6888" y="12261"/>
                    </a:lnTo>
                    <a:lnTo>
                      <a:pt x="7035" y="12188"/>
                    </a:lnTo>
                    <a:lnTo>
                      <a:pt x="7206" y="12139"/>
                    </a:lnTo>
                    <a:lnTo>
                      <a:pt x="7401" y="12115"/>
                    </a:lnTo>
                    <a:lnTo>
                      <a:pt x="7743" y="12115"/>
                    </a:lnTo>
                    <a:lnTo>
                      <a:pt x="7938" y="12139"/>
                    </a:lnTo>
                    <a:lnTo>
                      <a:pt x="8109" y="12188"/>
                    </a:lnTo>
                    <a:lnTo>
                      <a:pt x="8256" y="12261"/>
                    </a:lnTo>
                    <a:lnTo>
                      <a:pt x="11822" y="14362"/>
                    </a:lnTo>
                    <a:lnTo>
                      <a:pt x="11944" y="14411"/>
                    </a:lnTo>
                    <a:lnTo>
                      <a:pt x="12066" y="14459"/>
                    </a:lnTo>
                    <a:lnTo>
                      <a:pt x="12164" y="14435"/>
                    </a:lnTo>
                    <a:lnTo>
                      <a:pt x="12261" y="14411"/>
                    </a:lnTo>
                    <a:lnTo>
                      <a:pt x="12310" y="14337"/>
                    </a:lnTo>
                    <a:lnTo>
                      <a:pt x="12335" y="14240"/>
                    </a:lnTo>
                    <a:lnTo>
                      <a:pt x="12359" y="14142"/>
                    </a:lnTo>
                    <a:lnTo>
                      <a:pt x="12335" y="13995"/>
                    </a:lnTo>
                    <a:lnTo>
                      <a:pt x="11455" y="9941"/>
                    </a:lnTo>
                    <a:lnTo>
                      <a:pt x="11431" y="9770"/>
                    </a:lnTo>
                    <a:lnTo>
                      <a:pt x="11431" y="9599"/>
                    </a:lnTo>
                    <a:lnTo>
                      <a:pt x="11455" y="9428"/>
                    </a:lnTo>
                    <a:lnTo>
                      <a:pt x="11504" y="9257"/>
                    </a:lnTo>
                    <a:lnTo>
                      <a:pt x="11577" y="9086"/>
                    </a:lnTo>
                    <a:lnTo>
                      <a:pt x="11651" y="8915"/>
                    </a:lnTo>
                    <a:lnTo>
                      <a:pt x="11748" y="8769"/>
                    </a:lnTo>
                    <a:lnTo>
                      <a:pt x="11870" y="8647"/>
                    </a:lnTo>
                    <a:lnTo>
                      <a:pt x="14948" y="5911"/>
                    </a:lnTo>
                    <a:lnTo>
                      <a:pt x="15070" y="5789"/>
                    </a:lnTo>
                    <a:lnTo>
                      <a:pt x="15119" y="5692"/>
                    </a:lnTo>
                    <a:lnTo>
                      <a:pt x="15143" y="5594"/>
                    </a:lnTo>
                    <a:lnTo>
                      <a:pt x="15143" y="5521"/>
                    </a:lnTo>
                    <a:lnTo>
                      <a:pt x="15094" y="5423"/>
                    </a:lnTo>
                    <a:lnTo>
                      <a:pt x="15021" y="5374"/>
                    </a:lnTo>
                    <a:lnTo>
                      <a:pt x="14899" y="5325"/>
                    </a:lnTo>
                    <a:lnTo>
                      <a:pt x="14752" y="5301"/>
                    </a:lnTo>
                    <a:lnTo>
                      <a:pt x="10649" y="4886"/>
                    </a:lnTo>
                    <a:lnTo>
                      <a:pt x="10478" y="4861"/>
                    </a:lnTo>
                    <a:lnTo>
                      <a:pt x="10332" y="4788"/>
                    </a:lnTo>
                    <a:lnTo>
                      <a:pt x="10161" y="4715"/>
                    </a:lnTo>
                    <a:lnTo>
                      <a:pt x="10014" y="4617"/>
                    </a:lnTo>
                    <a:lnTo>
                      <a:pt x="9868" y="4495"/>
                    </a:lnTo>
                    <a:lnTo>
                      <a:pt x="9746" y="4373"/>
                    </a:lnTo>
                    <a:lnTo>
                      <a:pt x="9624" y="4226"/>
                    </a:lnTo>
                    <a:lnTo>
                      <a:pt x="9550" y="4104"/>
                    </a:lnTo>
                    <a:lnTo>
                      <a:pt x="7890" y="294"/>
                    </a:lnTo>
                    <a:lnTo>
                      <a:pt x="7816" y="172"/>
                    </a:lnTo>
                    <a:lnTo>
                      <a:pt x="7743" y="74"/>
                    </a:lnTo>
                    <a:lnTo>
                      <a:pt x="7645" y="25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defTabSz="685800">
                  <a:defRPr/>
                </a:pPr>
                <a:endParaRPr sz="10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Shape 206"/>
              <p:cNvSpPr/>
              <p:nvPr/>
            </p:nvSpPr>
            <p:spPr>
              <a:xfrm rot="-1609379">
                <a:off x="7242225" y="2379733"/>
                <a:ext cx="282082" cy="269341"/>
              </a:xfrm>
              <a:custGeom>
                <a:avLst/>
                <a:gdLst/>
                <a:ahLst/>
                <a:cxnLst/>
                <a:rect l="0" t="0" r="0" b="0"/>
                <a:pathLst>
                  <a:path w="15144" h="14460" extrusionOk="0">
                    <a:moveTo>
                      <a:pt x="7572" y="1"/>
                    </a:moveTo>
                    <a:lnTo>
                      <a:pt x="7499" y="25"/>
                    </a:lnTo>
                    <a:lnTo>
                      <a:pt x="7401" y="74"/>
                    </a:lnTo>
                    <a:lnTo>
                      <a:pt x="7328" y="172"/>
                    </a:lnTo>
                    <a:lnTo>
                      <a:pt x="7255" y="294"/>
                    </a:lnTo>
                    <a:lnTo>
                      <a:pt x="5594" y="4104"/>
                    </a:lnTo>
                    <a:lnTo>
                      <a:pt x="5521" y="4226"/>
                    </a:lnTo>
                    <a:lnTo>
                      <a:pt x="5398" y="4373"/>
                    </a:lnTo>
                    <a:lnTo>
                      <a:pt x="5276" y="4495"/>
                    </a:lnTo>
                    <a:lnTo>
                      <a:pt x="5130" y="4617"/>
                    </a:lnTo>
                    <a:lnTo>
                      <a:pt x="4983" y="4715"/>
                    </a:lnTo>
                    <a:lnTo>
                      <a:pt x="4812" y="4788"/>
                    </a:lnTo>
                    <a:lnTo>
                      <a:pt x="4666" y="4861"/>
                    </a:lnTo>
                    <a:lnTo>
                      <a:pt x="4495" y="4886"/>
                    </a:lnTo>
                    <a:lnTo>
                      <a:pt x="392" y="5301"/>
                    </a:lnTo>
                    <a:lnTo>
                      <a:pt x="245" y="5325"/>
                    </a:lnTo>
                    <a:lnTo>
                      <a:pt x="123" y="5374"/>
                    </a:lnTo>
                    <a:lnTo>
                      <a:pt x="50" y="5423"/>
                    </a:lnTo>
                    <a:lnTo>
                      <a:pt x="1" y="5521"/>
                    </a:lnTo>
                    <a:lnTo>
                      <a:pt x="1" y="5594"/>
                    </a:lnTo>
                    <a:lnTo>
                      <a:pt x="25" y="5692"/>
                    </a:lnTo>
                    <a:lnTo>
                      <a:pt x="74" y="5789"/>
                    </a:lnTo>
                    <a:lnTo>
                      <a:pt x="196" y="5911"/>
                    </a:lnTo>
                    <a:lnTo>
                      <a:pt x="3274" y="8647"/>
                    </a:lnTo>
                    <a:lnTo>
                      <a:pt x="3396" y="8769"/>
                    </a:lnTo>
                    <a:lnTo>
                      <a:pt x="3493" y="8915"/>
                    </a:lnTo>
                    <a:lnTo>
                      <a:pt x="3567" y="9086"/>
                    </a:lnTo>
                    <a:lnTo>
                      <a:pt x="3640" y="9257"/>
                    </a:lnTo>
                    <a:lnTo>
                      <a:pt x="3689" y="9428"/>
                    </a:lnTo>
                    <a:lnTo>
                      <a:pt x="3713" y="9599"/>
                    </a:lnTo>
                    <a:lnTo>
                      <a:pt x="3713" y="9770"/>
                    </a:lnTo>
                    <a:lnTo>
                      <a:pt x="3689" y="9941"/>
                    </a:lnTo>
                    <a:lnTo>
                      <a:pt x="2810" y="13995"/>
                    </a:lnTo>
                    <a:lnTo>
                      <a:pt x="2785" y="14142"/>
                    </a:lnTo>
                    <a:lnTo>
                      <a:pt x="2810" y="14240"/>
                    </a:lnTo>
                    <a:lnTo>
                      <a:pt x="2834" y="14337"/>
                    </a:lnTo>
                    <a:lnTo>
                      <a:pt x="2883" y="14411"/>
                    </a:lnTo>
                    <a:lnTo>
                      <a:pt x="2981" y="14435"/>
                    </a:lnTo>
                    <a:lnTo>
                      <a:pt x="3078" y="14459"/>
                    </a:lnTo>
                    <a:lnTo>
                      <a:pt x="3200" y="14411"/>
                    </a:lnTo>
                    <a:lnTo>
                      <a:pt x="3322" y="14362"/>
                    </a:lnTo>
                    <a:lnTo>
                      <a:pt x="6888" y="12261"/>
                    </a:lnTo>
                    <a:lnTo>
                      <a:pt x="7035" y="12188"/>
                    </a:lnTo>
                    <a:lnTo>
                      <a:pt x="7206" y="12139"/>
                    </a:lnTo>
                    <a:lnTo>
                      <a:pt x="7401" y="12115"/>
                    </a:lnTo>
                    <a:lnTo>
                      <a:pt x="7743" y="12115"/>
                    </a:lnTo>
                    <a:lnTo>
                      <a:pt x="7938" y="12139"/>
                    </a:lnTo>
                    <a:lnTo>
                      <a:pt x="8109" y="12188"/>
                    </a:lnTo>
                    <a:lnTo>
                      <a:pt x="8256" y="12261"/>
                    </a:lnTo>
                    <a:lnTo>
                      <a:pt x="11822" y="14362"/>
                    </a:lnTo>
                    <a:lnTo>
                      <a:pt x="11944" y="14411"/>
                    </a:lnTo>
                    <a:lnTo>
                      <a:pt x="12066" y="14459"/>
                    </a:lnTo>
                    <a:lnTo>
                      <a:pt x="12164" y="14435"/>
                    </a:lnTo>
                    <a:lnTo>
                      <a:pt x="12261" y="14411"/>
                    </a:lnTo>
                    <a:lnTo>
                      <a:pt x="12310" y="14337"/>
                    </a:lnTo>
                    <a:lnTo>
                      <a:pt x="12335" y="14240"/>
                    </a:lnTo>
                    <a:lnTo>
                      <a:pt x="12359" y="14142"/>
                    </a:lnTo>
                    <a:lnTo>
                      <a:pt x="12335" y="13995"/>
                    </a:lnTo>
                    <a:lnTo>
                      <a:pt x="11455" y="9941"/>
                    </a:lnTo>
                    <a:lnTo>
                      <a:pt x="11431" y="9770"/>
                    </a:lnTo>
                    <a:lnTo>
                      <a:pt x="11431" y="9599"/>
                    </a:lnTo>
                    <a:lnTo>
                      <a:pt x="11455" y="9428"/>
                    </a:lnTo>
                    <a:lnTo>
                      <a:pt x="11504" y="9257"/>
                    </a:lnTo>
                    <a:lnTo>
                      <a:pt x="11577" y="9086"/>
                    </a:lnTo>
                    <a:lnTo>
                      <a:pt x="11651" y="8915"/>
                    </a:lnTo>
                    <a:lnTo>
                      <a:pt x="11748" y="8769"/>
                    </a:lnTo>
                    <a:lnTo>
                      <a:pt x="11870" y="8647"/>
                    </a:lnTo>
                    <a:lnTo>
                      <a:pt x="14948" y="5911"/>
                    </a:lnTo>
                    <a:lnTo>
                      <a:pt x="15070" y="5789"/>
                    </a:lnTo>
                    <a:lnTo>
                      <a:pt x="15119" y="5692"/>
                    </a:lnTo>
                    <a:lnTo>
                      <a:pt x="15143" y="5594"/>
                    </a:lnTo>
                    <a:lnTo>
                      <a:pt x="15143" y="5521"/>
                    </a:lnTo>
                    <a:lnTo>
                      <a:pt x="15094" y="5423"/>
                    </a:lnTo>
                    <a:lnTo>
                      <a:pt x="15021" y="5374"/>
                    </a:lnTo>
                    <a:lnTo>
                      <a:pt x="14899" y="5325"/>
                    </a:lnTo>
                    <a:lnTo>
                      <a:pt x="14752" y="5301"/>
                    </a:lnTo>
                    <a:lnTo>
                      <a:pt x="10649" y="4886"/>
                    </a:lnTo>
                    <a:lnTo>
                      <a:pt x="10478" y="4861"/>
                    </a:lnTo>
                    <a:lnTo>
                      <a:pt x="10332" y="4788"/>
                    </a:lnTo>
                    <a:lnTo>
                      <a:pt x="10161" y="4715"/>
                    </a:lnTo>
                    <a:lnTo>
                      <a:pt x="10014" y="4617"/>
                    </a:lnTo>
                    <a:lnTo>
                      <a:pt x="9868" y="4495"/>
                    </a:lnTo>
                    <a:lnTo>
                      <a:pt x="9746" y="4373"/>
                    </a:lnTo>
                    <a:lnTo>
                      <a:pt x="9624" y="4226"/>
                    </a:lnTo>
                    <a:lnTo>
                      <a:pt x="9550" y="4104"/>
                    </a:lnTo>
                    <a:lnTo>
                      <a:pt x="7890" y="294"/>
                    </a:lnTo>
                    <a:lnTo>
                      <a:pt x="7816" y="172"/>
                    </a:lnTo>
                    <a:lnTo>
                      <a:pt x="7743" y="74"/>
                    </a:lnTo>
                    <a:lnTo>
                      <a:pt x="7645" y="25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defTabSz="685800">
                  <a:defRPr/>
                </a:pPr>
                <a:endParaRPr sz="10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Shape 207"/>
              <p:cNvSpPr/>
              <p:nvPr/>
            </p:nvSpPr>
            <p:spPr>
              <a:xfrm rot="2925831">
                <a:off x="8952628" y="2593110"/>
                <a:ext cx="211251" cy="201710"/>
              </a:xfrm>
              <a:custGeom>
                <a:avLst/>
                <a:gdLst/>
                <a:ahLst/>
                <a:cxnLst/>
                <a:rect l="0" t="0" r="0" b="0"/>
                <a:pathLst>
                  <a:path w="15144" h="14460" extrusionOk="0">
                    <a:moveTo>
                      <a:pt x="7572" y="1"/>
                    </a:moveTo>
                    <a:lnTo>
                      <a:pt x="7499" y="25"/>
                    </a:lnTo>
                    <a:lnTo>
                      <a:pt x="7401" y="74"/>
                    </a:lnTo>
                    <a:lnTo>
                      <a:pt x="7328" y="172"/>
                    </a:lnTo>
                    <a:lnTo>
                      <a:pt x="7255" y="294"/>
                    </a:lnTo>
                    <a:lnTo>
                      <a:pt x="5594" y="4104"/>
                    </a:lnTo>
                    <a:lnTo>
                      <a:pt x="5521" y="4226"/>
                    </a:lnTo>
                    <a:lnTo>
                      <a:pt x="5398" y="4373"/>
                    </a:lnTo>
                    <a:lnTo>
                      <a:pt x="5276" y="4495"/>
                    </a:lnTo>
                    <a:lnTo>
                      <a:pt x="5130" y="4617"/>
                    </a:lnTo>
                    <a:lnTo>
                      <a:pt x="4983" y="4715"/>
                    </a:lnTo>
                    <a:lnTo>
                      <a:pt x="4812" y="4788"/>
                    </a:lnTo>
                    <a:lnTo>
                      <a:pt x="4666" y="4861"/>
                    </a:lnTo>
                    <a:lnTo>
                      <a:pt x="4495" y="4886"/>
                    </a:lnTo>
                    <a:lnTo>
                      <a:pt x="392" y="5301"/>
                    </a:lnTo>
                    <a:lnTo>
                      <a:pt x="245" y="5325"/>
                    </a:lnTo>
                    <a:lnTo>
                      <a:pt x="123" y="5374"/>
                    </a:lnTo>
                    <a:lnTo>
                      <a:pt x="50" y="5423"/>
                    </a:lnTo>
                    <a:lnTo>
                      <a:pt x="1" y="5521"/>
                    </a:lnTo>
                    <a:lnTo>
                      <a:pt x="1" y="5594"/>
                    </a:lnTo>
                    <a:lnTo>
                      <a:pt x="25" y="5692"/>
                    </a:lnTo>
                    <a:lnTo>
                      <a:pt x="74" y="5789"/>
                    </a:lnTo>
                    <a:lnTo>
                      <a:pt x="196" y="5911"/>
                    </a:lnTo>
                    <a:lnTo>
                      <a:pt x="3274" y="8647"/>
                    </a:lnTo>
                    <a:lnTo>
                      <a:pt x="3396" y="8769"/>
                    </a:lnTo>
                    <a:lnTo>
                      <a:pt x="3493" y="8915"/>
                    </a:lnTo>
                    <a:lnTo>
                      <a:pt x="3567" y="9086"/>
                    </a:lnTo>
                    <a:lnTo>
                      <a:pt x="3640" y="9257"/>
                    </a:lnTo>
                    <a:lnTo>
                      <a:pt x="3689" y="9428"/>
                    </a:lnTo>
                    <a:lnTo>
                      <a:pt x="3713" y="9599"/>
                    </a:lnTo>
                    <a:lnTo>
                      <a:pt x="3713" y="9770"/>
                    </a:lnTo>
                    <a:lnTo>
                      <a:pt x="3689" y="9941"/>
                    </a:lnTo>
                    <a:lnTo>
                      <a:pt x="2810" y="13995"/>
                    </a:lnTo>
                    <a:lnTo>
                      <a:pt x="2785" y="14142"/>
                    </a:lnTo>
                    <a:lnTo>
                      <a:pt x="2810" y="14240"/>
                    </a:lnTo>
                    <a:lnTo>
                      <a:pt x="2834" y="14337"/>
                    </a:lnTo>
                    <a:lnTo>
                      <a:pt x="2883" y="14411"/>
                    </a:lnTo>
                    <a:lnTo>
                      <a:pt x="2981" y="14435"/>
                    </a:lnTo>
                    <a:lnTo>
                      <a:pt x="3078" y="14459"/>
                    </a:lnTo>
                    <a:lnTo>
                      <a:pt x="3200" y="14411"/>
                    </a:lnTo>
                    <a:lnTo>
                      <a:pt x="3322" y="14362"/>
                    </a:lnTo>
                    <a:lnTo>
                      <a:pt x="6888" y="12261"/>
                    </a:lnTo>
                    <a:lnTo>
                      <a:pt x="7035" y="12188"/>
                    </a:lnTo>
                    <a:lnTo>
                      <a:pt x="7206" y="12139"/>
                    </a:lnTo>
                    <a:lnTo>
                      <a:pt x="7401" y="12115"/>
                    </a:lnTo>
                    <a:lnTo>
                      <a:pt x="7743" y="12115"/>
                    </a:lnTo>
                    <a:lnTo>
                      <a:pt x="7938" y="12139"/>
                    </a:lnTo>
                    <a:lnTo>
                      <a:pt x="8109" y="12188"/>
                    </a:lnTo>
                    <a:lnTo>
                      <a:pt x="8256" y="12261"/>
                    </a:lnTo>
                    <a:lnTo>
                      <a:pt x="11822" y="14362"/>
                    </a:lnTo>
                    <a:lnTo>
                      <a:pt x="11944" y="14411"/>
                    </a:lnTo>
                    <a:lnTo>
                      <a:pt x="12066" y="14459"/>
                    </a:lnTo>
                    <a:lnTo>
                      <a:pt x="12164" y="14435"/>
                    </a:lnTo>
                    <a:lnTo>
                      <a:pt x="12261" y="14411"/>
                    </a:lnTo>
                    <a:lnTo>
                      <a:pt x="12310" y="14337"/>
                    </a:lnTo>
                    <a:lnTo>
                      <a:pt x="12335" y="14240"/>
                    </a:lnTo>
                    <a:lnTo>
                      <a:pt x="12359" y="14142"/>
                    </a:lnTo>
                    <a:lnTo>
                      <a:pt x="12335" y="13995"/>
                    </a:lnTo>
                    <a:lnTo>
                      <a:pt x="11455" y="9941"/>
                    </a:lnTo>
                    <a:lnTo>
                      <a:pt x="11431" y="9770"/>
                    </a:lnTo>
                    <a:lnTo>
                      <a:pt x="11431" y="9599"/>
                    </a:lnTo>
                    <a:lnTo>
                      <a:pt x="11455" y="9428"/>
                    </a:lnTo>
                    <a:lnTo>
                      <a:pt x="11504" y="9257"/>
                    </a:lnTo>
                    <a:lnTo>
                      <a:pt x="11577" y="9086"/>
                    </a:lnTo>
                    <a:lnTo>
                      <a:pt x="11651" y="8915"/>
                    </a:lnTo>
                    <a:lnTo>
                      <a:pt x="11748" y="8769"/>
                    </a:lnTo>
                    <a:lnTo>
                      <a:pt x="11870" y="8647"/>
                    </a:lnTo>
                    <a:lnTo>
                      <a:pt x="14948" y="5911"/>
                    </a:lnTo>
                    <a:lnTo>
                      <a:pt x="15070" y="5789"/>
                    </a:lnTo>
                    <a:lnTo>
                      <a:pt x="15119" y="5692"/>
                    </a:lnTo>
                    <a:lnTo>
                      <a:pt x="15143" y="5594"/>
                    </a:lnTo>
                    <a:lnTo>
                      <a:pt x="15143" y="5521"/>
                    </a:lnTo>
                    <a:lnTo>
                      <a:pt x="15094" y="5423"/>
                    </a:lnTo>
                    <a:lnTo>
                      <a:pt x="15021" y="5374"/>
                    </a:lnTo>
                    <a:lnTo>
                      <a:pt x="14899" y="5325"/>
                    </a:lnTo>
                    <a:lnTo>
                      <a:pt x="14752" y="5301"/>
                    </a:lnTo>
                    <a:lnTo>
                      <a:pt x="10649" y="4886"/>
                    </a:lnTo>
                    <a:lnTo>
                      <a:pt x="10478" y="4861"/>
                    </a:lnTo>
                    <a:lnTo>
                      <a:pt x="10332" y="4788"/>
                    </a:lnTo>
                    <a:lnTo>
                      <a:pt x="10161" y="4715"/>
                    </a:lnTo>
                    <a:lnTo>
                      <a:pt x="10014" y="4617"/>
                    </a:lnTo>
                    <a:lnTo>
                      <a:pt x="9868" y="4495"/>
                    </a:lnTo>
                    <a:lnTo>
                      <a:pt x="9746" y="4373"/>
                    </a:lnTo>
                    <a:lnTo>
                      <a:pt x="9624" y="4226"/>
                    </a:lnTo>
                    <a:lnTo>
                      <a:pt x="9550" y="4104"/>
                    </a:lnTo>
                    <a:lnTo>
                      <a:pt x="7890" y="294"/>
                    </a:lnTo>
                    <a:lnTo>
                      <a:pt x="7816" y="172"/>
                    </a:lnTo>
                    <a:lnTo>
                      <a:pt x="7743" y="74"/>
                    </a:lnTo>
                    <a:lnTo>
                      <a:pt x="7645" y="25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defTabSz="685800">
                  <a:defRPr/>
                </a:pPr>
                <a:endParaRPr sz="10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Shape 208"/>
            <p:cNvSpPr/>
            <p:nvPr/>
          </p:nvSpPr>
          <p:spPr>
            <a:xfrm rot="-1609195">
              <a:off x="7554909" y="1810353"/>
              <a:ext cx="190312" cy="181716"/>
            </a:xfrm>
            <a:custGeom>
              <a:avLst/>
              <a:gdLst/>
              <a:ahLst/>
              <a:cxnLst/>
              <a:rect l="0" t="0" r="0" b="0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9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ADS </a:t>
            </a:r>
            <a:r>
              <a:rPr lang="mr-IN" b="1" dirty="0"/>
              <a:t>–</a:t>
            </a:r>
            <a:r>
              <a:rPr lang="en-US" b="1" dirty="0"/>
              <a:t> SEARCH 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E507-2D52-F042-9BDF-CB1ED512E6AD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291" y="1768238"/>
            <a:ext cx="7847418" cy="3701263"/>
          </a:xfrm>
          <a:prstGeom prst="rect">
            <a:avLst/>
          </a:prstGeom>
        </p:spPr>
      </p:pic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14551" y="6419057"/>
            <a:ext cx="835025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mr-IN" sz="14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CDM MODULE 01 INTRODUCTION TO DIGITAL MARKETING  ©2017 IIB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4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ADS </a:t>
            </a:r>
            <a:r>
              <a:rPr lang="mr-IN" b="1" dirty="0"/>
              <a:t>–</a:t>
            </a:r>
            <a:r>
              <a:rPr lang="en-US" b="1" dirty="0"/>
              <a:t> DISPLAY 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E507-2D52-F042-9BDF-CB1ED512E6AD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751" y="1775704"/>
            <a:ext cx="3629288" cy="181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149" y="3593206"/>
            <a:ext cx="3715505" cy="18931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744" y="3707673"/>
            <a:ext cx="1934441" cy="17787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078" y="1775703"/>
            <a:ext cx="4089647" cy="1757746"/>
          </a:xfrm>
          <a:prstGeom prst="rect">
            <a:avLst/>
          </a:prstGeom>
        </p:spPr>
      </p:pic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14551" y="6419057"/>
            <a:ext cx="835025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mr-IN" sz="14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CDM MODULE 01 INTRODUCTION TO DIGITAL MARKETING  ©2017 IIB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9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ADS </a:t>
            </a:r>
            <a:r>
              <a:rPr lang="mr-IN" b="1" dirty="0"/>
              <a:t>–</a:t>
            </a:r>
            <a:r>
              <a:rPr lang="en-US" b="1" dirty="0"/>
              <a:t> VIDEO 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E507-2D52-F042-9BDF-CB1ED512E6AD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659" y="1720703"/>
            <a:ext cx="7370682" cy="3795093"/>
          </a:xfrm>
          <a:prstGeom prst="rect">
            <a:avLst/>
          </a:prstGeom>
        </p:spPr>
      </p:pic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14551" y="6419057"/>
            <a:ext cx="835025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mr-IN" sz="14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CDM MODULE 01 INTRODUCTION TO DIGITAL MARKETING  ©2017 IIB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ADS </a:t>
            </a:r>
            <a:r>
              <a:rPr lang="mr-IN" b="1" dirty="0"/>
              <a:t>–</a:t>
            </a:r>
            <a:r>
              <a:rPr lang="en-US" b="1" dirty="0"/>
              <a:t> UNIVERSAL APP 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E507-2D52-F042-9BDF-CB1ED512E6AD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6" y="1727640"/>
            <a:ext cx="3252049" cy="1881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343" y="1657441"/>
            <a:ext cx="2257887" cy="3903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63" y="3721855"/>
            <a:ext cx="2652739" cy="1810511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14551" y="6419057"/>
            <a:ext cx="835025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mr-IN" sz="14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CDM MODULE 01 INTRODUCTION TO DIGITAL MARKETING  ©2017 IIB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9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ADS </a:t>
            </a:r>
            <a:r>
              <a:rPr lang="mr-IN" b="1" dirty="0"/>
              <a:t>–</a:t>
            </a:r>
            <a:r>
              <a:rPr lang="en-US" b="1" dirty="0"/>
              <a:t> SHOPPING 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E507-2D52-F042-9BDF-CB1ED512E6AD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42" b="2040"/>
          <a:stretch/>
        </p:blipFill>
        <p:spPr>
          <a:xfrm>
            <a:off x="1764424" y="1786134"/>
            <a:ext cx="5615152" cy="3646529"/>
          </a:xfrm>
          <a:prstGeom prst="rect">
            <a:avLst/>
          </a:prstGeom>
        </p:spPr>
      </p:pic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14551" y="6419057"/>
            <a:ext cx="835025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mr-IN" sz="14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CDM MODULE 01 INTRODUCTION TO DIGITAL MARKETING  ©2017 IIB COUNCIL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5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endParaRPr lang="en-AU" sz="900" dirty="0">
              <a:solidFill>
                <a:prstClr val="black">
                  <a:tint val="75000"/>
                </a:prstClr>
              </a:solidFill>
              <a:latin typeface="Arial Narrow" charset="0"/>
            </a:endParaRPr>
          </a:p>
        </p:txBody>
      </p:sp>
      <p:sp>
        <p:nvSpPr>
          <p:cNvPr id="16" name="Shape 194"/>
          <p:cNvSpPr txBox="1">
            <a:spLocks/>
          </p:cNvSpPr>
          <p:nvPr/>
        </p:nvSpPr>
        <p:spPr>
          <a:xfrm>
            <a:off x="175857" y="4221641"/>
            <a:ext cx="5007523" cy="86985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defTabSz="685800">
              <a:defRPr/>
            </a:pPr>
            <a:r>
              <a:rPr lang="en-US" sz="4950" kern="0">
                <a:solidFill>
                  <a:srgbClr val="81D1EC"/>
                </a:solidFill>
                <a:latin typeface="Arial"/>
              </a:rPr>
              <a:t>Creating an </a:t>
            </a:r>
            <a:r>
              <a:rPr lang="en-US" sz="4950" kern="0" dirty="0">
                <a:solidFill>
                  <a:srgbClr val="81D1EC"/>
                </a:solidFill>
                <a:latin typeface="Arial"/>
              </a:rPr>
              <a:t>Optimal Campaign Structure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944285" y="2426071"/>
            <a:ext cx="3037666" cy="2173823"/>
            <a:chOff x="6362334" y="1574533"/>
            <a:chExt cx="4050221" cy="2898430"/>
          </a:xfrm>
        </p:grpSpPr>
        <p:grpSp>
          <p:nvGrpSpPr>
            <p:cNvPr id="26" name="Group 25"/>
            <p:cNvGrpSpPr/>
            <p:nvPr/>
          </p:nvGrpSpPr>
          <p:grpSpPr>
            <a:xfrm>
              <a:off x="6362334" y="1574533"/>
              <a:ext cx="4050221" cy="2898430"/>
              <a:chOff x="6668959" y="1910053"/>
              <a:chExt cx="2490150" cy="1782008"/>
            </a:xfrm>
          </p:grpSpPr>
          <p:sp>
            <p:nvSpPr>
              <p:cNvPr id="18" name="Shape 196"/>
              <p:cNvSpPr/>
              <p:nvPr/>
            </p:nvSpPr>
            <p:spPr>
              <a:xfrm>
                <a:off x="8094377" y="3422671"/>
                <a:ext cx="282133" cy="269390"/>
              </a:xfrm>
              <a:custGeom>
                <a:avLst/>
                <a:gdLst/>
                <a:ahLst/>
                <a:cxnLst/>
                <a:rect l="0" t="0" r="0" b="0"/>
                <a:pathLst>
                  <a:path w="15144" h="14460" extrusionOk="0">
                    <a:moveTo>
                      <a:pt x="7572" y="1"/>
                    </a:moveTo>
                    <a:lnTo>
                      <a:pt x="7499" y="25"/>
                    </a:lnTo>
                    <a:lnTo>
                      <a:pt x="7401" y="74"/>
                    </a:lnTo>
                    <a:lnTo>
                      <a:pt x="7328" y="172"/>
                    </a:lnTo>
                    <a:lnTo>
                      <a:pt x="7255" y="294"/>
                    </a:lnTo>
                    <a:lnTo>
                      <a:pt x="5594" y="4104"/>
                    </a:lnTo>
                    <a:lnTo>
                      <a:pt x="5521" y="4226"/>
                    </a:lnTo>
                    <a:lnTo>
                      <a:pt x="5398" y="4373"/>
                    </a:lnTo>
                    <a:lnTo>
                      <a:pt x="5276" y="4495"/>
                    </a:lnTo>
                    <a:lnTo>
                      <a:pt x="5130" y="4617"/>
                    </a:lnTo>
                    <a:lnTo>
                      <a:pt x="4983" y="4715"/>
                    </a:lnTo>
                    <a:lnTo>
                      <a:pt x="4812" y="4788"/>
                    </a:lnTo>
                    <a:lnTo>
                      <a:pt x="4666" y="4861"/>
                    </a:lnTo>
                    <a:lnTo>
                      <a:pt x="4495" y="4886"/>
                    </a:lnTo>
                    <a:lnTo>
                      <a:pt x="392" y="5301"/>
                    </a:lnTo>
                    <a:lnTo>
                      <a:pt x="245" y="5325"/>
                    </a:lnTo>
                    <a:lnTo>
                      <a:pt x="123" y="5374"/>
                    </a:lnTo>
                    <a:lnTo>
                      <a:pt x="50" y="5423"/>
                    </a:lnTo>
                    <a:lnTo>
                      <a:pt x="1" y="5521"/>
                    </a:lnTo>
                    <a:lnTo>
                      <a:pt x="1" y="5594"/>
                    </a:lnTo>
                    <a:lnTo>
                      <a:pt x="25" y="5692"/>
                    </a:lnTo>
                    <a:lnTo>
                      <a:pt x="74" y="5789"/>
                    </a:lnTo>
                    <a:lnTo>
                      <a:pt x="196" y="5911"/>
                    </a:lnTo>
                    <a:lnTo>
                      <a:pt x="3274" y="8647"/>
                    </a:lnTo>
                    <a:lnTo>
                      <a:pt x="3396" y="8769"/>
                    </a:lnTo>
                    <a:lnTo>
                      <a:pt x="3493" y="8915"/>
                    </a:lnTo>
                    <a:lnTo>
                      <a:pt x="3567" y="9086"/>
                    </a:lnTo>
                    <a:lnTo>
                      <a:pt x="3640" y="9257"/>
                    </a:lnTo>
                    <a:lnTo>
                      <a:pt x="3689" y="9428"/>
                    </a:lnTo>
                    <a:lnTo>
                      <a:pt x="3713" y="9599"/>
                    </a:lnTo>
                    <a:lnTo>
                      <a:pt x="3713" y="9770"/>
                    </a:lnTo>
                    <a:lnTo>
                      <a:pt x="3689" y="9941"/>
                    </a:lnTo>
                    <a:lnTo>
                      <a:pt x="2810" y="13995"/>
                    </a:lnTo>
                    <a:lnTo>
                      <a:pt x="2785" y="14142"/>
                    </a:lnTo>
                    <a:lnTo>
                      <a:pt x="2810" y="14240"/>
                    </a:lnTo>
                    <a:lnTo>
                      <a:pt x="2834" y="14337"/>
                    </a:lnTo>
                    <a:lnTo>
                      <a:pt x="2883" y="14411"/>
                    </a:lnTo>
                    <a:lnTo>
                      <a:pt x="2981" y="14435"/>
                    </a:lnTo>
                    <a:lnTo>
                      <a:pt x="3078" y="14459"/>
                    </a:lnTo>
                    <a:lnTo>
                      <a:pt x="3200" y="14411"/>
                    </a:lnTo>
                    <a:lnTo>
                      <a:pt x="3322" y="14362"/>
                    </a:lnTo>
                    <a:lnTo>
                      <a:pt x="6888" y="12261"/>
                    </a:lnTo>
                    <a:lnTo>
                      <a:pt x="7035" y="12188"/>
                    </a:lnTo>
                    <a:lnTo>
                      <a:pt x="7206" y="12139"/>
                    </a:lnTo>
                    <a:lnTo>
                      <a:pt x="7401" y="12115"/>
                    </a:lnTo>
                    <a:lnTo>
                      <a:pt x="7743" y="12115"/>
                    </a:lnTo>
                    <a:lnTo>
                      <a:pt x="7938" y="12139"/>
                    </a:lnTo>
                    <a:lnTo>
                      <a:pt x="8109" y="12188"/>
                    </a:lnTo>
                    <a:lnTo>
                      <a:pt x="8256" y="12261"/>
                    </a:lnTo>
                    <a:lnTo>
                      <a:pt x="11822" y="14362"/>
                    </a:lnTo>
                    <a:lnTo>
                      <a:pt x="11944" y="14411"/>
                    </a:lnTo>
                    <a:lnTo>
                      <a:pt x="12066" y="14459"/>
                    </a:lnTo>
                    <a:lnTo>
                      <a:pt x="12164" y="14435"/>
                    </a:lnTo>
                    <a:lnTo>
                      <a:pt x="12261" y="14411"/>
                    </a:lnTo>
                    <a:lnTo>
                      <a:pt x="12310" y="14337"/>
                    </a:lnTo>
                    <a:lnTo>
                      <a:pt x="12335" y="14240"/>
                    </a:lnTo>
                    <a:lnTo>
                      <a:pt x="12359" y="14142"/>
                    </a:lnTo>
                    <a:lnTo>
                      <a:pt x="12335" y="13995"/>
                    </a:lnTo>
                    <a:lnTo>
                      <a:pt x="11455" y="9941"/>
                    </a:lnTo>
                    <a:lnTo>
                      <a:pt x="11431" y="9770"/>
                    </a:lnTo>
                    <a:lnTo>
                      <a:pt x="11431" y="9599"/>
                    </a:lnTo>
                    <a:lnTo>
                      <a:pt x="11455" y="9428"/>
                    </a:lnTo>
                    <a:lnTo>
                      <a:pt x="11504" y="9257"/>
                    </a:lnTo>
                    <a:lnTo>
                      <a:pt x="11577" y="9086"/>
                    </a:lnTo>
                    <a:lnTo>
                      <a:pt x="11651" y="8915"/>
                    </a:lnTo>
                    <a:lnTo>
                      <a:pt x="11748" y="8769"/>
                    </a:lnTo>
                    <a:lnTo>
                      <a:pt x="11870" y="8647"/>
                    </a:lnTo>
                    <a:lnTo>
                      <a:pt x="14948" y="5911"/>
                    </a:lnTo>
                    <a:lnTo>
                      <a:pt x="15070" y="5789"/>
                    </a:lnTo>
                    <a:lnTo>
                      <a:pt x="15119" y="5692"/>
                    </a:lnTo>
                    <a:lnTo>
                      <a:pt x="15143" y="5594"/>
                    </a:lnTo>
                    <a:lnTo>
                      <a:pt x="15143" y="5521"/>
                    </a:lnTo>
                    <a:lnTo>
                      <a:pt x="15094" y="5423"/>
                    </a:lnTo>
                    <a:lnTo>
                      <a:pt x="15021" y="5374"/>
                    </a:lnTo>
                    <a:lnTo>
                      <a:pt x="14899" y="5325"/>
                    </a:lnTo>
                    <a:lnTo>
                      <a:pt x="14752" y="5301"/>
                    </a:lnTo>
                    <a:lnTo>
                      <a:pt x="10649" y="4886"/>
                    </a:lnTo>
                    <a:lnTo>
                      <a:pt x="10478" y="4861"/>
                    </a:lnTo>
                    <a:lnTo>
                      <a:pt x="10332" y="4788"/>
                    </a:lnTo>
                    <a:lnTo>
                      <a:pt x="10161" y="4715"/>
                    </a:lnTo>
                    <a:lnTo>
                      <a:pt x="10014" y="4617"/>
                    </a:lnTo>
                    <a:lnTo>
                      <a:pt x="9868" y="4495"/>
                    </a:lnTo>
                    <a:lnTo>
                      <a:pt x="9746" y="4373"/>
                    </a:lnTo>
                    <a:lnTo>
                      <a:pt x="9624" y="4226"/>
                    </a:lnTo>
                    <a:lnTo>
                      <a:pt x="9550" y="4104"/>
                    </a:lnTo>
                    <a:lnTo>
                      <a:pt x="7890" y="294"/>
                    </a:lnTo>
                    <a:lnTo>
                      <a:pt x="7816" y="172"/>
                    </a:lnTo>
                    <a:lnTo>
                      <a:pt x="7743" y="74"/>
                    </a:lnTo>
                    <a:lnTo>
                      <a:pt x="7645" y="25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defTabSz="685800">
                  <a:defRPr/>
                </a:pPr>
                <a:endParaRPr sz="10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Shape 197"/>
              <p:cNvGrpSpPr/>
              <p:nvPr/>
            </p:nvGrpSpPr>
            <p:grpSpPr>
              <a:xfrm>
                <a:off x="7744271" y="1910053"/>
                <a:ext cx="1208686" cy="1209005"/>
                <a:chOff x="6654650" y="3665275"/>
                <a:chExt cx="409100" cy="409125"/>
              </a:xfrm>
            </p:grpSpPr>
            <p:sp>
              <p:nvSpPr>
                <p:cNvPr id="20" name="Shape 198"/>
                <p:cNvSpPr/>
                <p:nvPr/>
              </p:nvSpPr>
              <p:spPr>
                <a:xfrm>
                  <a:off x="6808525" y="3819150"/>
                  <a:ext cx="211875" cy="211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475" h="8476" extrusionOk="0">
                      <a:moveTo>
                        <a:pt x="8157" y="0"/>
                      </a:moveTo>
                      <a:lnTo>
                        <a:pt x="7327" y="1075"/>
                      </a:lnTo>
                      <a:lnTo>
                        <a:pt x="6399" y="2150"/>
                      </a:lnTo>
                      <a:lnTo>
                        <a:pt x="5422" y="3249"/>
                      </a:lnTo>
                      <a:lnTo>
                        <a:pt x="4347" y="4348"/>
                      </a:lnTo>
                      <a:lnTo>
                        <a:pt x="3248" y="5422"/>
                      </a:lnTo>
                      <a:lnTo>
                        <a:pt x="2149" y="6399"/>
                      </a:lnTo>
                      <a:lnTo>
                        <a:pt x="1075" y="7327"/>
                      </a:lnTo>
                      <a:lnTo>
                        <a:pt x="0" y="8158"/>
                      </a:lnTo>
                      <a:lnTo>
                        <a:pt x="440" y="8280"/>
                      </a:lnTo>
                      <a:lnTo>
                        <a:pt x="855" y="8377"/>
                      </a:lnTo>
                      <a:lnTo>
                        <a:pt x="1294" y="8426"/>
                      </a:lnTo>
                      <a:lnTo>
                        <a:pt x="1734" y="8475"/>
                      </a:lnTo>
                      <a:lnTo>
                        <a:pt x="2174" y="8475"/>
                      </a:lnTo>
                      <a:lnTo>
                        <a:pt x="2613" y="8451"/>
                      </a:lnTo>
                      <a:lnTo>
                        <a:pt x="3028" y="8402"/>
                      </a:lnTo>
                      <a:lnTo>
                        <a:pt x="3468" y="8304"/>
                      </a:lnTo>
                      <a:lnTo>
                        <a:pt x="3883" y="8207"/>
                      </a:lnTo>
                      <a:lnTo>
                        <a:pt x="4323" y="8060"/>
                      </a:lnTo>
                      <a:lnTo>
                        <a:pt x="4714" y="7889"/>
                      </a:lnTo>
                      <a:lnTo>
                        <a:pt x="5129" y="7694"/>
                      </a:lnTo>
                      <a:lnTo>
                        <a:pt x="5520" y="7449"/>
                      </a:lnTo>
                      <a:lnTo>
                        <a:pt x="5886" y="7205"/>
                      </a:lnTo>
                      <a:lnTo>
                        <a:pt x="6252" y="6912"/>
                      </a:lnTo>
                      <a:lnTo>
                        <a:pt x="6594" y="6595"/>
                      </a:lnTo>
                      <a:lnTo>
                        <a:pt x="6912" y="6253"/>
                      </a:lnTo>
                      <a:lnTo>
                        <a:pt x="7205" y="5886"/>
                      </a:lnTo>
                      <a:lnTo>
                        <a:pt x="7449" y="5520"/>
                      </a:lnTo>
                      <a:lnTo>
                        <a:pt x="7693" y="5129"/>
                      </a:lnTo>
                      <a:lnTo>
                        <a:pt x="7889" y="4714"/>
                      </a:lnTo>
                      <a:lnTo>
                        <a:pt x="8060" y="4323"/>
                      </a:lnTo>
                      <a:lnTo>
                        <a:pt x="8206" y="3884"/>
                      </a:lnTo>
                      <a:lnTo>
                        <a:pt x="8304" y="3468"/>
                      </a:lnTo>
                      <a:lnTo>
                        <a:pt x="8402" y="3029"/>
                      </a:lnTo>
                      <a:lnTo>
                        <a:pt x="8450" y="2614"/>
                      </a:lnTo>
                      <a:lnTo>
                        <a:pt x="8475" y="2174"/>
                      </a:lnTo>
                      <a:lnTo>
                        <a:pt x="8475" y="1734"/>
                      </a:lnTo>
                      <a:lnTo>
                        <a:pt x="8426" y="1295"/>
                      </a:lnTo>
                      <a:lnTo>
                        <a:pt x="8377" y="855"/>
                      </a:lnTo>
                      <a:lnTo>
                        <a:pt x="8279" y="440"/>
                      </a:lnTo>
                      <a:lnTo>
                        <a:pt x="8157" y="0"/>
                      </a:lnTo>
                      <a:close/>
                    </a:path>
                  </a:pathLst>
                </a:custGeom>
                <a:solidFill>
                  <a:srgbClr val="4BB5D9"/>
                </a:solidFill>
                <a:ln>
                  <a:noFill/>
                </a:ln>
              </p:spPr>
              <p:txBody>
                <a:bodyPr wrap="square" lIns="68569" tIns="68569" rIns="68569" bIns="68569" anchor="ctr" anchorCtr="0">
                  <a:noAutofit/>
                </a:bodyPr>
                <a:lstStyle/>
                <a:p>
                  <a:pPr defTabSz="685800">
                    <a:defRPr/>
                  </a:pPr>
                  <a:endParaRPr sz="105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Shape 199"/>
                <p:cNvSpPr/>
                <p:nvPr/>
              </p:nvSpPr>
              <p:spPr>
                <a:xfrm>
                  <a:off x="6654650" y="3665275"/>
                  <a:ext cx="409100" cy="4091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364" h="16365" extrusionOk="0">
                      <a:moveTo>
                        <a:pt x="13580" y="1686"/>
                      </a:moveTo>
                      <a:lnTo>
                        <a:pt x="13677" y="1735"/>
                      </a:lnTo>
                      <a:lnTo>
                        <a:pt x="13775" y="1759"/>
                      </a:lnTo>
                      <a:lnTo>
                        <a:pt x="13848" y="1832"/>
                      </a:lnTo>
                      <a:lnTo>
                        <a:pt x="13897" y="1906"/>
                      </a:lnTo>
                      <a:lnTo>
                        <a:pt x="13946" y="1979"/>
                      </a:lnTo>
                      <a:lnTo>
                        <a:pt x="13970" y="2077"/>
                      </a:lnTo>
                      <a:lnTo>
                        <a:pt x="13995" y="2174"/>
                      </a:lnTo>
                      <a:lnTo>
                        <a:pt x="13995" y="2419"/>
                      </a:lnTo>
                      <a:lnTo>
                        <a:pt x="13922" y="2687"/>
                      </a:lnTo>
                      <a:lnTo>
                        <a:pt x="13824" y="3029"/>
                      </a:lnTo>
                      <a:lnTo>
                        <a:pt x="13677" y="3371"/>
                      </a:lnTo>
                      <a:lnTo>
                        <a:pt x="13482" y="3762"/>
                      </a:lnTo>
                      <a:lnTo>
                        <a:pt x="13238" y="4177"/>
                      </a:lnTo>
                      <a:lnTo>
                        <a:pt x="12993" y="3908"/>
                      </a:lnTo>
                      <a:lnTo>
                        <a:pt x="12749" y="3615"/>
                      </a:lnTo>
                      <a:lnTo>
                        <a:pt x="12407" y="3298"/>
                      </a:lnTo>
                      <a:lnTo>
                        <a:pt x="12041" y="3029"/>
                      </a:lnTo>
                      <a:lnTo>
                        <a:pt x="11675" y="2761"/>
                      </a:lnTo>
                      <a:lnTo>
                        <a:pt x="11308" y="2541"/>
                      </a:lnTo>
                      <a:lnTo>
                        <a:pt x="11748" y="2272"/>
                      </a:lnTo>
                      <a:lnTo>
                        <a:pt x="12187" y="2052"/>
                      </a:lnTo>
                      <a:lnTo>
                        <a:pt x="12554" y="1881"/>
                      </a:lnTo>
                      <a:lnTo>
                        <a:pt x="12920" y="1759"/>
                      </a:lnTo>
                      <a:lnTo>
                        <a:pt x="13213" y="1686"/>
                      </a:lnTo>
                      <a:close/>
                      <a:moveTo>
                        <a:pt x="9721" y="3591"/>
                      </a:moveTo>
                      <a:lnTo>
                        <a:pt x="9794" y="3615"/>
                      </a:lnTo>
                      <a:lnTo>
                        <a:pt x="9916" y="3713"/>
                      </a:lnTo>
                      <a:lnTo>
                        <a:pt x="10014" y="3835"/>
                      </a:lnTo>
                      <a:lnTo>
                        <a:pt x="10038" y="3908"/>
                      </a:lnTo>
                      <a:lnTo>
                        <a:pt x="10038" y="3982"/>
                      </a:lnTo>
                      <a:lnTo>
                        <a:pt x="10038" y="4055"/>
                      </a:lnTo>
                      <a:lnTo>
                        <a:pt x="10014" y="4128"/>
                      </a:lnTo>
                      <a:lnTo>
                        <a:pt x="9916" y="4250"/>
                      </a:lnTo>
                      <a:lnTo>
                        <a:pt x="9794" y="4348"/>
                      </a:lnTo>
                      <a:lnTo>
                        <a:pt x="9721" y="4372"/>
                      </a:lnTo>
                      <a:lnTo>
                        <a:pt x="9574" y="4372"/>
                      </a:lnTo>
                      <a:lnTo>
                        <a:pt x="9501" y="4348"/>
                      </a:lnTo>
                      <a:lnTo>
                        <a:pt x="9379" y="4250"/>
                      </a:lnTo>
                      <a:lnTo>
                        <a:pt x="9281" y="4128"/>
                      </a:lnTo>
                      <a:lnTo>
                        <a:pt x="9257" y="4055"/>
                      </a:lnTo>
                      <a:lnTo>
                        <a:pt x="9257" y="3982"/>
                      </a:lnTo>
                      <a:lnTo>
                        <a:pt x="9257" y="3908"/>
                      </a:lnTo>
                      <a:lnTo>
                        <a:pt x="9281" y="3835"/>
                      </a:lnTo>
                      <a:lnTo>
                        <a:pt x="9379" y="3713"/>
                      </a:lnTo>
                      <a:lnTo>
                        <a:pt x="9501" y="3615"/>
                      </a:lnTo>
                      <a:lnTo>
                        <a:pt x="9574" y="3591"/>
                      </a:lnTo>
                      <a:close/>
                      <a:moveTo>
                        <a:pt x="8182" y="3322"/>
                      </a:moveTo>
                      <a:lnTo>
                        <a:pt x="8304" y="3347"/>
                      </a:lnTo>
                      <a:lnTo>
                        <a:pt x="8402" y="3371"/>
                      </a:lnTo>
                      <a:lnTo>
                        <a:pt x="8500" y="3420"/>
                      </a:lnTo>
                      <a:lnTo>
                        <a:pt x="8597" y="3493"/>
                      </a:lnTo>
                      <a:lnTo>
                        <a:pt x="8671" y="3591"/>
                      </a:lnTo>
                      <a:lnTo>
                        <a:pt x="8719" y="3689"/>
                      </a:lnTo>
                      <a:lnTo>
                        <a:pt x="8768" y="3786"/>
                      </a:lnTo>
                      <a:lnTo>
                        <a:pt x="8768" y="3908"/>
                      </a:lnTo>
                      <a:lnTo>
                        <a:pt x="8768" y="4031"/>
                      </a:lnTo>
                      <a:lnTo>
                        <a:pt x="8719" y="4153"/>
                      </a:lnTo>
                      <a:lnTo>
                        <a:pt x="8671" y="4250"/>
                      </a:lnTo>
                      <a:lnTo>
                        <a:pt x="8597" y="4324"/>
                      </a:lnTo>
                      <a:lnTo>
                        <a:pt x="8500" y="4397"/>
                      </a:lnTo>
                      <a:lnTo>
                        <a:pt x="8402" y="4446"/>
                      </a:lnTo>
                      <a:lnTo>
                        <a:pt x="8304" y="4495"/>
                      </a:lnTo>
                      <a:lnTo>
                        <a:pt x="8060" y="4495"/>
                      </a:lnTo>
                      <a:lnTo>
                        <a:pt x="7962" y="4446"/>
                      </a:lnTo>
                      <a:lnTo>
                        <a:pt x="7865" y="4397"/>
                      </a:lnTo>
                      <a:lnTo>
                        <a:pt x="7767" y="4324"/>
                      </a:lnTo>
                      <a:lnTo>
                        <a:pt x="7694" y="4250"/>
                      </a:lnTo>
                      <a:lnTo>
                        <a:pt x="7645" y="4153"/>
                      </a:lnTo>
                      <a:lnTo>
                        <a:pt x="7596" y="4031"/>
                      </a:lnTo>
                      <a:lnTo>
                        <a:pt x="7596" y="3908"/>
                      </a:lnTo>
                      <a:lnTo>
                        <a:pt x="7596" y="3786"/>
                      </a:lnTo>
                      <a:lnTo>
                        <a:pt x="7645" y="3689"/>
                      </a:lnTo>
                      <a:lnTo>
                        <a:pt x="7694" y="3591"/>
                      </a:lnTo>
                      <a:lnTo>
                        <a:pt x="7767" y="3493"/>
                      </a:lnTo>
                      <a:lnTo>
                        <a:pt x="7865" y="3420"/>
                      </a:lnTo>
                      <a:lnTo>
                        <a:pt x="7962" y="3371"/>
                      </a:lnTo>
                      <a:lnTo>
                        <a:pt x="8060" y="3347"/>
                      </a:lnTo>
                      <a:lnTo>
                        <a:pt x="8182" y="3322"/>
                      </a:lnTo>
                      <a:close/>
                      <a:moveTo>
                        <a:pt x="9086" y="4763"/>
                      </a:moveTo>
                      <a:lnTo>
                        <a:pt x="9159" y="4788"/>
                      </a:lnTo>
                      <a:lnTo>
                        <a:pt x="9281" y="4885"/>
                      </a:lnTo>
                      <a:lnTo>
                        <a:pt x="9354" y="5007"/>
                      </a:lnTo>
                      <a:lnTo>
                        <a:pt x="9379" y="5081"/>
                      </a:lnTo>
                      <a:lnTo>
                        <a:pt x="9379" y="5154"/>
                      </a:lnTo>
                      <a:lnTo>
                        <a:pt x="9379" y="5227"/>
                      </a:lnTo>
                      <a:lnTo>
                        <a:pt x="9354" y="5301"/>
                      </a:lnTo>
                      <a:lnTo>
                        <a:pt x="9281" y="5423"/>
                      </a:lnTo>
                      <a:lnTo>
                        <a:pt x="9159" y="5520"/>
                      </a:lnTo>
                      <a:lnTo>
                        <a:pt x="9086" y="5545"/>
                      </a:lnTo>
                      <a:lnTo>
                        <a:pt x="8915" y="5545"/>
                      </a:lnTo>
                      <a:lnTo>
                        <a:pt x="8842" y="5520"/>
                      </a:lnTo>
                      <a:lnTo>
                        <a:pt x="8719" y="5423"/>
                      </a:lnTo>
                      <a:lnTo>
                        <a:pt x="8646" y="5301"/>
                      </a:lnTo>
                      <a:lnTo>
                        <a:pt x="8622" y="5227"/>
                      </a:lnTo>
                      <a:lnTo>
                        <a:pt x="8597" y="5154"/>
                      </a:lnTo>
                      <a:lnTo>
                        <a:pt x="8622" y="5081"/>
                      </a:lnTo>
                      <a:lnTo>
                        <a:pt x="8646" y="5007"/>
                      </a:lnTo>
                      <a:lnTo>
                        <a:pt x="8719" y="4885"/>
                      </a:lnTo>
                      <a:lnTo>
                        <a:pt x="8842" y="4788"/>
                      </a:lnTo>
                      <a:lnTo>
                        <a:pt x="8915" y="4763"/>
                      </a:lnTo>
                      <a:close/>
                      <a:moveTo>
                        <a:pt x="2540" y="11309"/>
                      </a:moveTo>
                      <a:lnTo>
                        <a:pt x="2760" y="11675"/>
                      </a:lnTo>
                      <a:lnTo>
                        <a:pt x="3029" y="12041"/>
                      </a:lnTo>
                      <a:lnTo>
                        <a:pt x="3298" y="12408"/>
                      </a:lnTo>
                      <a:lnTo>
                        <a:pt x="3615" y="12750"/>
                      </a:lnTo>
                      <a:lnTo>
                        <a:pt x="3908" y="12994"/>
                      </a:lnTo>
                      <a:lnTo>
                        <a:pt x="4177" y="13238"/>
                      </a:lnTo>
                      <a:lnTo>
                        <a:pt x="3762" y="13482"/>
                      </a:lnTo>
                      <a:lnTo>
                        <a:pt x="3371" y="13678"/>
                      </a:lnTo>
                      <a:lnTo>
                        <a:pt x="3029" y="13824"/>
                      </a:lnTo>
                      <a:lnTo>
                        <a:pt x="2687" y="13922"/>
                      </a:lnTo>
                      <a:lnTo>
                        <a:pt x="2418" y="13995"/>
                      </a:lnTo>
                      <a:lnTo>
                        <a:pt x="2174" y="13995"/>
                      </a:lnTo>
                      <a:lnTo>
                        <a:pt x="2076" y="13971"/>
                      </a:lnTo>
                      <a:lnTo>
                        <a:pt x="1979" y="13946"/>
                      </a:lnTo>
                      <a:lnTo>
                        <a:pt x="1905" y="13897"/>
                      </a:lnTo>
                      <a:lnTo>
                        <a:pt x="1832" y="13849"/>
                      </a:lnTo>
                      <a:lnTo>
                        <a:pt x="1759" y="13775"/>
                      </a:lnTo>
                      <a:lnTo>
                        <a:pt x="1734" y="13678"/>
                      </a:lnTo>
                      <a:lnTo>
                        <a:pt x="1686" y="13580"/>
                      </a:lnTo>
                      <a:lnTo>
                        <a:pt x="1686" y="13482"/>
                      </a:lnTo>
                      <a:lnTo>
                        <a:pt x="1686" y="13214"/>
                      </a:lnTo>
                      <a:lnTo>
                        <a:pt x="1759" y="12921"/>
                      </a:lnTo>
                      <a:lnTo>
                        <a:pt x="1881" y="12554"/>
                      </a:lnTo>
                      <a:lnTo>
                        <a:pt x="2052" y="12188"/>
                      </a:lnTo>
                      <a:lnTo>
                        <a:pt x="2272" y="11748"/>
                      </a:lnTo>
                      <a:lnTo>
                        <a:pt x="2540" y="11309"/>
                      </a:lnTo>
                      <a:close/>
                      <a:moveTo>
                        <a:pt x="15362" y="1"/>
                      </a:moveTo>
                      <a:lnTo>
                        <a:pt x="15094" y="25"/>
                      </a:lnTo>
                      <a:lnTo>
                        <a:pt x="14801" y="74"/>
                      </a:lnTo>
                      <a:lnTo>
                        <a:pt x="14483" y="172"/>
                      </a:lnTo>
                      <a:lnTo>
                        <a:pt x="14141" y="294"/>
                      </a:lnTo>
                      <a:lnTo>
                        <a:pt x="13775" y="440"/>
                      </a:lnTo>
                      <a:lnTo>
                        <a:pt x="13384" y="611"/>
                      </a:lnTo>
                      <a:lnTo>
                        <a:pt x="12993" y="831"/>
                      </a:lnTo>
                      <a:lnTo>
                        <a:pt x="12578" y="1051"/>
                      </a:lnTo>
                      <a:lnTo>
                        <a:pt x="11699" y="1613"/>
                      </a:lnTo>
                      <a:lnTo>
                        <a:pt x="10747" y="2272"/>
                      </a:lnTo>
                      <a:lnTo>
                        <a:pt x="10307" y="2101"/>
                      </a:lnTo>
                      <a:lnTo>
                        <a:pt x="9843" y="1955"/>
                      </a:lnTo>
                      <a:lnTo>
                        <a:pt x="9379" y="1857"/>
                      </a:lnTo>
                      <a:lnTo>
                        <a:pt x="8915" y="1784"/>
                      </a:lnTo>
                      <a:lnTo>
                        <a:pt x="8451" y="1735"/>
                      </a:lnTo>
                      <a:lnTo>
                        <a:pt x="7962" y="1735"/>
                      </a:lnTo>
                      <a:lnTo>
                        <a:pt x="7498" y="1784"/>
                      </a:lnTo>
                      <a:lnTo>
                        <a:pt x="7034" y="1832"/>
                      </a:lnTo>
                      <a:lnTo>
                        <a:pt x="6570" y="1930"/>
                      </a:lnTo>
                      <a:lnTo>
                        <a:pt x="6106" y="2077"/>
                      </a:lnTo>
                      <a:lnTo>
                        <a:pt x="5667" y="2248"/>
                      </a:lnTo>
                      <a:lnTo>
                        <a:pt x="5227" y="2443"/>
                      </a:lnTo>
                      <a:lnTo>
                        <a:pt x="4787" y="2687"/>
                      </a:lnTo>
                      <a:lnTo>
                        <a:pt x="4397" y="2980"/>
                      </a:lnTo>
                      <a:lnTo>
                        <a:pt x="4006" y="3273"/>
                      </a:lnTo>
                      <a:lnTo>
                        <a:pt x="3615" y="3615"/>
                      </a:lnTo>
                      <a:lnTo>
                        <a:pt x="3273" y="4006"/>
                      </a:lnTo>
                      <a:lnTo>
                        <a:pt x="2980" y="4397"/>
                      </a:lnTo>
                      <a:lnTo>
                        <a:pt x="2687" y="4788"/>
                      </a:lnTo>
                      <a:lnTo>
                        <a:pt x="2443" y="5227"/>
                      </a:lnTo>
                      <a:lnTo>
                        <a:pt x="2247" y="5667"/>
                      </a:lnTo>
                      <a:lnTo>
                        <a:pt x="2076" y="6107"/>
                      </a:lnTo>
                      <a:lnTo>
                        <a:pt x="1930" y="6571"/>
                      </a:lnTo>
                      <a:lnTo>
                        <a:pt x="1832" y="7035"/>
                      </a:lnTo>
                      <a:lnTo>
                        <a:pt x="1783" y="7499"/>
                      </a:lnTo>
                      <a:lnTo>
                        <a:pt x="1734" y="7963"/>
                      </a:lnTo>
                      <a:lnTo>
                        <a:pt x="1734" y="8451"/>
                      </a:lnTo>
                      <a:lnTo>
                        <a:pt x="1783" y="8915"/>
                      </a:lnTo>
                      <a:lnTo>
                        <a:pt x="1857" y="9379"/>
                      </a:lnTo>
                      <a:lnTo>
                        <a:pt x="1954" y="9843"/>
                      </a:lnTo>
                      <a:lnTo>
                        <a:pt x="2101" y="10307"/>
                      </a:lnTo>
                      <a:lnTo>
                        <a:pt x="2272" y="10747"/>
                      </a:lnTo>
                      <a:lnTo>
                        <a:pt x="1612" y="11699"/>
                      </a:lnTo>
                      <a:lnTo>
                        <a:pt x="1051" y="12579"/>
                      </a:lnTo>
                      <a:lnTo>
                        <a:pt x="831" y="12994"/>
                      </a:lnTo>
                      <a:lnTo>
                        <a:pt x="611" y="13385"/>
                      </a:lnTo>
                      <a:lnTo>
                        <a:pt x="440" y="13775"/>
                      </a:lnTo>
                      <a:lnTo>
                        <a:pt x="293" y="14142"/>
                      </a:lnTo>
                      <a:lnTo>
                        <a:pt x="171" y="14484"/>
                      </a:lnTo>
                      <a:lnTo>
                        <a:pt x="74" y="14801"/>
                      </a:lnTo>
                      <a:lnTo>
                        <a:pt x="25" y="15094"/>
                      </a:lnTo>
                      <a:lnTo>
                        <a:pt x="0" y="15363"/>
                      </a:lnTo>
                      <a:lnTo>
                        <a:pt x="0" y="15583"/>
                      </a:lnTo>
                      <a:lnTo>
                        <a:pt x="49" y="15802"/>
                      </a:lnTo>
                      <a:lnTo>
                        <a:pt x="123" y="15973"/>
                      </a:lnTo>
                      <a:lnTo>
                        <a:pt x="245" y="16120"/>
                      </a:lnTo>
                      <a:lnTo>
                        <a:pt x="342" y="16218"/>
                      </a:lnTo>
                      <a:lnTo>
                        <a:pt x="489" y="16291"/>
                      </a:lnTo>
                      <a:lnTo>
                        <a:pt x="635" y="16340"/>
                      </a:lnTo>
                      <a:lnTo>
                        <a:pt x="806" y="16364"/>
                      </a:lnTo>
                      <a:lnTo>
                        <a:pt x="1173" y="16364"/>
                      </a:lnTo>
                      <a:lnTo>
                        <a:pt x="1393" y="16315"/>
                      </a:lnTo>
                      <a:lnTo>
                        <a:pt x="1637" y="16267"/>
                      </a:lnTo>
                      <a:lnTo>
                        <a:pt x="2150" y="16120"/>
                      </a:lnTo>
                      <a:lnTo>
                        <a:pt x="2711" y="15876"/>
                      </a:lnTo>
                      <a:lnTo>
                        <a:pt x="3322" y="15583"/>
                      </a:lnTo>
                      <a:lnTo>
                        <a:pt x="3957" y="15192"/>
                      </a:lnTo>
                      <a:lnTo>
                        <a:pt x="4665" y="14752"/>
                      </a:lnTo>
                      <a:lnTo>
                        <a:pt x="5373" y="14264"/>
                      </a:lnTo>
                      <a:lnTo>
                        <a:pt x="6131" y="13702"/>
                      </a:lnTo>
                      <a:lnTo>
                        <a:pt x="6912" y="13092"/>
                      </a:lnTo>
                      <a:lnTo>
                        <a:pt x="7718" y="12432"/>
                      </a:lnTo>
                      <a:lnTo>
                        <a:pt x="8524" y="11724"/>
                      </a:lnTo>
                      <a:lnTo>
                        <a:pt x="9330" y="10967"/>
                      </a:lnTo>
                      <a:lnTo>
                        <a:pt x="10160" y="10161"/>
                      </a:lnTo>
                      <a:lnTo>
                        <a:pt x="10966" y="9330"/>
                      </a:lnTo>
                      <a:lnTo>
                        <a:pt x="11723" y="8524"/>
                      </a:lnTo>
                      <a:lnTo>
                        <a:pt x="12432" y="7718"/>
                      </a:lnTo>
                      <a:lnTo>
                        <a:pt x="13091" y="6912"/>
                      </a:lnTo>
                      <a:lnTo>
                        <a:pt x="13702" y="6131"/>
                      </a:lnTo>
                      <a:lnTo>
                        <a:pt x="14263" y="5374"/>
                      </a:lnTo>
                      <a:lnTo>
                        <a:pt x="14752" y="4666"/>
                      </a:lnTo>
                      <a:lnTo>
                        <a:pt x="15192" y="3957"/>
                      </a:lnTo>
                      <a:lnTo>
                        <a:pt x="15582" y="3322"/>
                      </a:lnTo>
                      <a:lnTo>
                        <a:pt x="15875" y="2712"/>
                      </a:lnTo>
                      <a:lnTo>
                        <a:pt x="16120" y="2150"/>
                      </a:lnTo>
                      <a:lnTo>
                        <a:pt x="16266" y="1637"/>
                      </a:lnTo>
                      <a:lnTo>
                        <a:pt x="16315" y="1393"/>
                      </a:lnTo>
                      <a:lnTo>
                        <a:pt x="16364" y="1173"/>
                      </a:lnTo>
                      <a:lnTo>
                        <a:pt x="16364" y="978"/>
                      </a:lnTo>
                      <a:lnTo>
                        <a:pt x="16364" y="807"/>
                      </a:lnTo>
                      <a:lnTo>
                        <a:pt x="16339" y="636"/>
                      </a:lnTo>
                      <a:lnTo>
                        <a:pt x="16291" y="489"/>
                      </a:lnTo>
                      <a:lnTo>
                        <a:pt x="16217" y="343"/>
                      </a:lnTo>
                      <a:lnTo>
                        <a:pt x="16120" y="245"/>
                      </a:lnTo>
                      <a:lnTo>
                        <a:pt x="15973" y="123"/>
                      </a:lnTo>
                      <a:lnTo>
                        <a:pt x="15802" y="50"/>
                      </a:lnTo>
                      <a:lnTo>
                        <a:pt x="15582" y="1"/>
                      </a:lnTo>
                      <a:close/>
                    </a:path>
                  </a:pathLst>
                </a:custGeom>
                <a:solidFill>
                  <a:srgbClr val="4BB5D9"/>
                </a:solidFill>
                <a:ln>
                  <a:noFill/>
                </a:ln>
              </p:spPr>
              <p:txBody>
                <a:bodyPr wrap="square" lIns="68569" tIns="68569" rIns="68569" bIns="68569" anchor="ctr" anchorCtr="0">
                  <a:noAutofit/>
                </a:bodyPr>
                <a:lstStyle/>
                <a:p>
                  <a:pPr defTabSz="685800">
                    <a:defRPr/>
                  </a:pPr>
                  <a:endParaRPr sz="1050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Shape 205"/>
              <p:cNvSpPr/>
              <p:nvPr/>
            </p:nvSpPr>
            <p:spPr>
              <a:xfrm rot="2466689">
                <a:off x="6668959" y="2144240"/>
                <a:ext cx="392001" cy="374296"/>
              </a:xfrm>
              <a:custGeom>
                <a:avLst/>
                <a:gdLst/>
                <a:ahLst/>
                <a:cxnLst/>
                <a:rect l="0" t="0" r="0" b="0"/>
                <a:pathLst>
                  <a:path w="15144" h="14460" extrusionOk="0">
                    <a:moveTo>
                      <a:pt x="7572" y="1"/>
                    </a:moveTo>
                    <a:lnTo>
                      <a:pt x="7499" y="25"/>
                    </a:lnTo>
                    <a:lnTo>
                      <a:pt x="7401" y="74"/>
                    </a:lnTo>
                    <a:lnTo>
                      <a:pt x="7328" y="172"/>
                    </a:lnTo>
                    <a:lnTo>
                      <a:pt x="7255" y="294"/>
                    </a:lnTo>
                    <a:lnTo>
                      <a:pt x="5594" y="4104"/>
                    </a:lnTo>
                    <a:lnTo>
                      <a:pt x="5521" y="4226"/>
                    </a:lnTo>
                    <a:lnTo>
                      <a:pt x="5398" y="4373"/>
                    </a:lnTo>
                    <a:lnTo>
                      <a:pt x="5276" y="4495"/>
                    </a:lnTo>
                    <a:lnTo>
                      <a:pt x="5130" y="4617"/>
                    </a:lnTo>
                    <a:lnTo>
                      <a:pt x="4983" y="4715"/>
                    </a:lnTo>
                    <a:lnTo>
                      <a:pt x="4812" y="4788"/>
                    </a:lnTo>
                    <a:lnTo>
                      <a:pt x="4666" y="4861"/>
                    </a:lnTo>
                    <a:lnTo>
                      <a:pt x="4495" y="4886"/>
                    </a:lnTo>
                    <a:lnTo>
                      <a:pt x="392" y="5301"/>
                    </a:lnTo>
                    <a:lnTo>
                      <a:pt x="245" y="5325"/>
                    </a:lnTo>
                    <a:lnTo>
                      <a:pt x="123" y="5374"/>
                    </a:lnTo>
                    <a:lnTo>
                      <a:pt x="50" y="5423"/>
                    </a:lnTo>
                    <a:lnTo>
                      <a:pt x="1" y="5521"/>
                    </a:lnTo>
                    <a:lnTo>
                      <a:pt x="1" y="5594"/>
                    </a:lnTo>
                    <a:lnTo>
                      <a:pt x="25" y="5692"/>
                    </a:lnTo>
                    <a:lnTo>
                      <a:pt x="74" y="5789"/>
                    </a:lnTo>
                    <a:lnTo>
                      <a:pt x="196" y="5911"/>
                    </a:lnTo>
                    <a:lnTo>
                      <a:pt x="3274" y="8647"/>
                    </a:lnTo>
                    <a:lnTo>
                      <a:pt x="3396" y="8769"/>
                    </a:lnTo>
                    <a:lnTo>
                      <a:pt x="3493" y="8915"/>
                    </a:lnTo>
                    <a:lnTo>
                      <a:pt x="3567" y="9086"/>
                    </a:lnTo>
                    <a:lnTo>
                      <a:pt x="3640" y="9257"/>
                    </a:lnTo>
                    <a:lnTo>
                      <a:pt x="3689" y="9428"/>
                    </a:lnTo>
                    <a:lnTo>
                      <a:pt x="3713" y="9599"/>
                    </a:lnTo>
                    <a:lnTo>
                      <a:pt x="3713" y="9770"/>
                    </a:lnTo>
                    <a:lnTo>
                      <a:pt x="3689" y="9941"/>
                    </a:lnTo>
                    <a:lnTo>
                      <a:pt x="2810" y="13995"/>
                    </a:lnTo>
                    <a:lnTo>
                      <a:pt x="2785" y="14142"/>
                    </a:lnTo>
                    <a:lnTo>
                      <a:pt x="2810" y="14240"/>
                    </a:lnTo>
                    <a:lnTo>
                      <a:pt x="2834" y="14337"/>
                    </a:lnTo>
                    <a:lnTo>
                      <a:pt x="2883" y="14411"/>
                    </a:lnTo>
                    <a:lnTo>
                      <a:pt x="2981" y="14435"/>
                    </a:lnTo>
                    <a:lnTo>
                      <a:pt x="3078" y="14459"/>
                    </a:lnTo>
                    <a:lnTo>
                      <a:pt x="3200" y="14411"/>
                    </a:lnTo>
                    <a:lnTo>
                      <a:pt x="3322" y="14362"/>
                    </a:lnTo>
                    <a:lnTo>
                      <a:pt x="6888" y="12261"/>
                    </a:lnTo>
                    <a:lnTo>
                      <a:pt x="7035" y="12188"/>
                    </a:lnTo>
                    <a:lnTo>
                      <a:pt x="7206" y="12139"/>
                    </a:lnTo>
                    <a:lnTo>
                      <a:pt x="7401" y="12115"/>
                    </a:lnTo>
                    <a:lnTo>
                      <a:pt x="7743" y="12115"/>
                    </a:lnTo>
                    <a:lnTo>
                      <a:pt x="7938" y="12139"/>
                    </a:lnTo>
                    <a:lnTo>
                      <a:pt x="8109" y="12188"/>
                    </a:lnTo>
                    <a:lnTo>
                      <a:pt x="8256" y="12261"/>
                    </a:lnTo>
                    <a:lnTo>
                      <a:pt x="11822" y="14362"/>
                    </a:lnTo>
                    <a:lnTo>
                      <a:pt x="11944" y="14411"/>
                    </a:lnTo>
                    <a:lnTo>
                      <a:pt x="12066" y="14459"/>
                    </a:lnTo>
                    <a:lnTo>
                      <a:pt x="12164" y="14435"/>
                    </a:lnTo>
                    <a:lnTo>
                      <a:pt x="12261" y="14411"/>
                    </a:lnTo>
                    <a:lnTo>
                      <a:pt x="12310" y="14337"/>
                    </a:lnTo>
                    <a:lnTo>
                      <a:pt x="12335" y="14240"/>
                    </a:lnTo>
                    <a:lnTo>
                      <a:pt x="12359" y="14142"/>
                    </a:lnTo>
                    <a:lnTo>
                      <a:pt x="12335" y="13995"/>
                    </a:lnTo>
                    <a:lnTo>
                      <a:pt x="11455" y="9941"/>
                    </a:lnTo>
                    <a:lnTo>
                      <a:pt x="11431" y="9770"/>
                    </a:lnTo>
                    <a:lnTo>
                      <a:pt x="11431" y="9599"/>
                    </a:lnTo>
                    <a:lnTo>
                      <a:pt x="11455" y="9428"/>
                    </a:lnTo>
                    <a:lnTo>
                      <a:pt x="11504" y="9257"/>
                    </a:lnTo>
                    <a:lnTo>
                      <a:pt x="11577" y="9086"/>
                    </a:lnTo>
                    <a:lnTo>
                      <a:pt x="11651" y="8915"/>
                    </a:lnTo>
                    <a:lnTo>
                      <a:pt x="11748" y="8769"/>
                    </a:lnTo>
                    <a:lnTo>
                      <a:pt x="11870" y="8647"/>
                    </a:lnTo>
                    <a:lnTo>
                      <a:pt x="14948" y="5911"/>
                    </a:lnTo>
                    <a:lnTo>
                      <a:pt x="15070" y="5789"/>
                    </a:lnTo>
                    <a:lnTo>
                      <a:pt x="15119" y="5692"/>
                    </a:lnTo>
                    <a:lnTo>
                      <a:pt x="15143" y="5594"/>
                    </a:lnTo>
                    <a:lnTo>
                      <a:pt x="15143" y="5521"/>
                    </a:lnTo>
                    <a:lnTo>
                      <a:pt x="15094" y="5423"/>
                    </a:lnTo>
                    <a:lnTo>
                      <a:pt x="15021" y="5374"/>
                    </a:lnTo>
                    <a:lnTo>
                      <a:pt x="14899" y="5325"/>
                    </a:lnTo>
                    <a:lnTo>
                      <a:pt x="14752" y="5301"/>
                    </a:lnTo>
                    <a:lnTo>
                      <a:pt x="10649" y="4886"/>
                    </a:lnTo>
                    <a:lnTo>
                      <a:pt x="10478" y="4861"/>
                    </a:lnTo>
                    <a:lnTo>
                      <a:pt x="10332" y="4788"/>
                    </a:lnTo>
                    <a:lnTo>
                      <a:pt x="10161" y="4715"/>
                    </a:lnTo>
                    <a:lnTo>
                      <a:pt x="10014" y="4617"/>
                    </a:lnTo>
                    <a:lnTo>
                      <a:pt x="9868" y="4495"/>
                    </a:lnTo>
                    <a:lnTo>
                      <a:pt x="9746" y="4373"/>
                    </a:lnTo>
                    <a:lnTo>
                      <a:pt x="9624" y="4226"/>
                    </a:lnTo>
                    <a:lnTo>
                      <a:pt x="9550" y="4104"/>
                    </a:lnTo>
                    <a:lnTo>
                      <a:pt x="7890" y="294"/>
                    </a:lnTo>
                    <a:lnTo>
                      <a:pt x="7816" y="172"/>
                    </a:lnTo>
                    <a:lnTo>
                      <a:pt x="7743" y="74"/>
                    </a:lnTo>
                    <a:lnTo>
                      <a:pt x="7645" y="25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defTabSz="685800">
                  <a:defRPr/>
                </a:pPr>
                <a:endParaRPr sz="10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Shape 206"/>
              <p:cNvSpPr/>
              <p:nvPr/>
            </p:nvSpPr>
            <p:spPr>
              <a:xfrm rot="-1609379">
                <a:off x="7242225" y="2379733"/>
                <a:ext cx="282082" cy="269341"/>
              </a:xfrm>
              <a:custGeom>
                <a:avLst/>
                <a:gdLst/>
                <a:ahLst/>
                <a:cxnLst/>
                <a:rect l="0" t="0" r="0" b="0"/>
                <a:pathLst>
                  <a:path w="15144" h="14460" extrusionOk="0">
                    <a:moveTo>
                      <a:pt x="7572" y="1"/>
                    </a:moveTo>
                    <a:lnTo>
                      <a:pt x="7499" y="25"/>
                    </a:lnTo>
                    <a:lnTo>
                      <a:pt x="7401" y="74"/>
                    </a:lnTo>
                    <a:lnTo>
                      <a:pt x="7328" y="172"/>
                    </a:lnTo>
                    <a:lnTo>
                      <a:pt x="7255" y="294"/>
                    </a:lnTo>
                    <a:lnTo>
                      <a:pt x="5594" y="4104"/>
                    </a:lnTo>
                    <a:lnTo>
                      <a:pt x="5521" y="4226"/>
                    </a:lnTo>
                    <a:lnTo>
                      <a:pt x="5398" y="4373"/>
                    </a:lnTo>
                    <a:lnTo>
                      <a:pt x="5276" y="4495"/>
                    </a:lnTo>
                    <a:lnTo>
                      <a:pt x="5130" y="4617"/>
                    </a:lnTo>
                    <a:lnTo>
                      <a:pt x="4983" y="4715"/>
                    </a:lnTo>
                    <a:lnTo>
                      <a:pt x="4812" y="4788"/>
                    </a:lnTo>
                    <a:lnTo>
                      <a:pt x="4666" y="4861"/>
                    </a:lnTo>
                    <a:lnTo>
                      <a:pt x="4495" y="4886"/>
                    </a:lnTo>
                    <a:lnTo>
                      <a:pt x="392" y="5301"/>
                    </a:lnTo>
                    <a:lnTo>
                      <a:pt x="245" y="5325"/>
                    </a:lnTo>
                    <a:lnTo>
                      <a:pt x="123" y="5374"/>
                    </a:lnTo>
                    <a:lnTo>
                      <a:pt x="50" y="5423"/>
                    </a:lnTo>
                    <a:lnTo>
                      <a:pt x="1" y="5521"/>
                    </a:lnTo>
                    <a:lnTo>
                      <a:pt x="1" y="5594"/>
                    </a:lnTo>
                    <a:lnTo>
                      <a:pt x="25" y="5692"/>
                    </a:lnTo>
                    <a:lnTo>
                      <a:pt x="74" y="5789"/>
                    </a:lnTo>
                    <a:lnTo>
                      <a:pt x="196" y="5911"/>
                    </a:lnTo>
                    <a:lnTo>
                      <a:pt x="3274" y="8647"/>
                    </a:lnTo>
                    <a:lnTo>
                      <a:pt x="3396" y="8769"/>
                    </a:lnTo>
                    <a:lnTo>
                      <a:pt x="3493" y="8915"/>
                    </a:lnTo>
                    <a:lnTo>
                      <a:pt x="3567" y="9086"/>
                    </a:lnTo>
                    <a:lnTo>
                      <a:pt x="3640" y="9257"/>
                    </a:lnTo>
                    <a:lnTo>
                      <a:pt x="3689" y="9428"/>
                    </a:lnTo>
                    <a:lnTo>
                      <a:pt x="3713" y="9599"/>
                    </a:lnTo>
                    <a:lnTo>
                      <a:pt x="3713" y="9770"/>
                    </a:lnTo>
                    <a:lnTo>
                      <a:pt x="3689" y="9941"/>
                    </a:lnTo>
                    <a:lnTo>
                      <a:pt x="2810" y="13995"/>
                    </a:lnTo>
                    <a:lnTo>
                      <a:pt x="2785" y="14142"/>
                    </a:lnTo>
                    <a:lnTo>
                      <a:pt x="2810" y="14240"/>
                    </a:lnTo>
                    <a:lnTo>
                      <a:pt x="2834" y="14337"/>
                    </a:lnTo>
                    <a:lnTo>
                      <a:pt x="2883" y="14411"/>
                    </a:lnTo>
                    <a:lnTo>
                      <a:pt x="2981" y="14435"/>
                    </a:lnTo>
                    <a:lnTo>
                      <a:pt x="3078" y="14459"/>
                    </a:lnTo>
                    <a:lnTo>
                      <a:pt x="3200" y="14411"/>
                    </a:lnTo>
                    <a:lnTo>
                      <a:pt x="3322" y="14362"/>
                    </a:lnTo>
                    <a:lnTo>
                      <a:pt x="6888" y="12261"/>
                    </a:lnTo>
                    <a:lnTo>
                      <a:pt x="7035" y="12188"/>
                    </a:lnTo>
                    <a:lnTo>
                      <a:pt x="7206" y="12139"/>
                    </a:lnTo>
                    <a:lnTo>
                      <a:pt x="7401" y="12115"/>
                    </a:lnTo>
                    <a:lnTo>
                      <a:pt x="7743" y="12115"/>
                    </a:lnTo>
                    <a:lnTo>
                      <a:pt x="7938" y="12139"/>
                    </a:lnTo>
                    <a:lnTo>
                      <a:pt x="8109" y="12188"/>
                    </a:lnTo>
                    <a:lnTo>
                      <a:pt x="8256" y="12261"/>
                    </a:lnTo>
                    <a:lnTo>
                      <a:pt x="11822" y="14362"/>
                    </a:lnTo>
                    <a:lnTo>
                      <a:pt x="11944" y="14411"/>
                    </a:lnTo>
                    <a:lnTo>
                      <a:pt x="12066" y="14459"/>
                    </a:lnTo>
                    <a:lnTo>
                      <a:pt x="12164" y="14435"/>
                    </a:lnTo>
                    <a:lnTo>
                      <a:pt x="12261" y="14411"/>
                    </a:lnTo>
                    <a:lnTo>
                      <a:pt x="12310" y="14337"/>
                    </a:lnTo>
                    <a:lnTo>
                      <a:pt x="12335" y="14240"/>
                    </a:lnTo>
                    <a:lnTo>
                      <a:pt x="12359" y="14142"/>
                    </a:lnTo>
                    <a:lnTo>
                      <a:pt x="12335" y="13995"/>
                    </a:lnTo>
                    <a:lnTo>
                      <a:pt x="11455" y="9941"/>
                    </a:lnTo>
                    <a:lnTo>
                      <a:pt x="11431" y="9770"/>
                    </a:lnTo>
                    <a:lnTo>
                      <a:pt x="11431" y="9599"/>
                    </a:lnTo>
                    <a:lnTo>
                      <a:pt x="11455" y="9428"/>
                    </a:lnTo>
                    <a:lnTo>
                      <a:pt x="11504" y="9257"/>
                    </a:lnTo>
                    <a:lnTo>
                      <a:pt x="11577" y="9086"/>
                    </a:lnTo>
                    <a:lnTo>
                      <a:pt x="11651" y="8915"/>
                    </a:lnTo>
                    <a:lnTo>
                      <a:pt x="11748" y="8769"/>
                    </a:lnTo>
                    <a:lnTo>
                      <a:pt x="11870" y="8647"/>
                    </a:lnTo>
                    <a:lnTo>
                      <a:pt x="14948" y="5911"/>
                    </a:lnTo>
                    <a:lnTo>
                      <a:pt x="15070" y="5789"/>
                    </a:lnTo>
                    <a:lnTo>
                      <a:pt x="15119" y="5692"/>
                    </a:lnTo>
                    <a:lnTo>
                      <a:pt x="15143" y="5594"/>
                    </a:lnTo>
                    <a:lnTo>
                      <a:pt x="15143" y="5521"/>
                    </a:lnTo>
                    <a:lnTo>
                      <a:pt x="15094" y="5423"/>
                    </a:lnTo>
                    <a:lnTo>
                      <a:pt x="15021" y="5374"/>
                    </a:lnTo>
                    <a:lnTo>
                      <a:pt x="14899" y="5325"/>
                    </a:lnTo>
                    <a:lnTo>
                      <a:pt x="14752" y="5301"/>
                    </a:lnTo>
                    <a:lnTo>
                      <a:pt x="10649" y="4886"/>
                    </a:lnTo>
                    <a:lnTo>
                      <a:pt x="10478" y="4861"/>
                    </a:lnTo>
                    <a:lnTo>
                      <a:pt x="10332" y="4788"/>
                    </a:lnTo>
                    <a:lnTo>
                      <a:pt x="10161" y="4715"/>
                    </a:lnTo>
                    <a:lnTo>
                      <a:pt x="10014" y="4617"/>
                    </a:lnTo>
                    <a:lnTo>
                      <a:pt x="9868" y="4495"/>
                    </a:lnTo>
                    <a:lnTo>
                      <a:pt x="9746" y="4373"/>
                    </a:lnTo>
                    <a:lnTo>
                      <a:pt x="9624" y="4226"/>
                    </a:lnTo>
                    <a:lnTo>
                      <a:pt x="9550" y="4104"/>
                    </a:lnTo>
                    <a:lnTo>
                      <a:pt x="7890" y="294"/>
                    </a:lnTo>
                    <a:lnTo>
                      <a:pt x="7816" y="172"/>
                    </a:lnTo>
                    <a:lnTo>
                      <a:pt x="7743" y="74"/>
                    </a:lnTo>
                    <a:lnTo>
                      <a:pt x="7645" y="25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defTabSz="685800">
                  <a:defRPr/>
                </a:pPr>
                <a:endParaRPr sz="10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Shape 207"/>
              <p:cNvSpPr/>
              <p:nvPr/>
            </p:nvSpPr>
            <p:spPr>
              <a:xfrm rot="2925831">
                <a:off x="8952628" y="2593110"/>
                <a:ext cx="211251" cy="201710"/>
              </a:xfrm>
              <a:custGeom>
                <a:avLst/>
                <a:gdLst/>
                <a:ahLst/>
                <a:cxnLst/>
                <a:rect l="0" t="0" r="0" b="0"/>
                <a:pathLst>
                  <a:path w="15144" h="14460" extrusionOk="0">
                    <a:moveTo>
                      <a:pt x="7572" y="1"/>
                    </a:moveTo>
                    <a:lnTo>
                      <a:pt x="7499" y="25"/>
                    </a:lnTo>
                    <a:lnTo>
                      <a:pt x="7401" y="74"/>
                    </a:lnTo>
                    <a:lnTo>
                      <a:pt x="7328" y="172"/>
                    </a:lnTo>
                    <a:lnTo>
                      <a:pt x="7255" y="294"/>
                    </a:lnTo>
                    <a:lnTo>
                      <a:pt x="5594" y="4104"/>
                    </a:lnTo>
                    <a:lnTo>
                      <a:pt x="5521" y="4226"/>
                    </a:lnTo>
                    <a:lnTo>
                      <a:pt x="5398" y="4373"/>
                    </a:lnTo>
                    <a:lnTo>
                      <a:pt x="5276" y="4495"/>
                    </a:lnTo>
                    <a:lnTo>
                      <a:pt x="5130" y="4617"/>
                    </a:lnTo>
                    <a:lnTo>
                      <a:pt x="4983" y="4715"/>
                    </a:lnTo>
                    <a:lnTo>
                      <a:pt x="4812" y="4788"/>
                    </a:lnTo>
                    <a:lnTo>
                      <a:pt x="4666" y="4861"/>
                    </a:lnTo>
                    <a:lnTo>
                      <a:pt x="4495" y="4886"/>
                    </a:lnTo>
                    <a:lnTo>
                      <a:pt x="392" y="5301"/>
                    </a:lnTo>
                    <a:lnTo>
                      <a:pt x="245" y="5325"/>
                    </a:lnTo>
                    <a:lnTo>
                      <a:pt x="123" y="5374"/>
                    </a:lnTo>
                    <a:lnTo>
                      <a:pt x="50" y="5423"/>
                    </a:lnTo>
                    <a:lnTo>
                      <a:pt x="1" y="5521"/>
                    </a:lnTo>
                    <a:lnTo>
                      <a:pt x="1" y="5594"/>
                    </a:lnTo>
                    <a:lnTo>
                      <a:pt x="25" y="5692"/>
                    </a:lnTo>
                    <a:lnTo>
                      <a:pt x="74" y="5789"/>
                    </a:lnTo>
                    <a:lnTo>
                      <a:pt x="196" y="5911"/>
                    </a:lnTo>
                    <a:lnTo>
                      <a:pt x="3274" y="8647"/>
                    </a:lnTo>
                    <a:lnTo>
                      <a:pt x="3396" y="8769"/>
                    </a:lnTo>
                    <a:lnTo>
                      <a:pt x="3493" y="8915"/>
                    </a:lnTo>
                    <a:lnTo>
                      <a:pt x="3567" y="9086"/>
                    </a:lnTo>
                    <a:lnTo>
                      <a:pt x="3640" y="9257"/>
                    </a:lnTo>
                    <a:lnTo>
                      <a:pt x="3689" y="9428"/>
                    </a:lnTo>
                    <a:lnTo>
                      <a:pt x="3713" y="9599"/>
                    </a:lnTo>
                    <a:lnTo>
                      <a:pt x="3713" y="9770"/>
                    </a:lnTo>
                    <a:lnTo>
                      <a:pt x="3689" y="9941"/>
                    </a:lnTo>
                    <a:lnTo>
                      <a:pt x="2810" y="13995"/>
                    </a:lnTo>
                    <a:lnTo>
                      <a:pt x="2785" y="14142"/>
                    </a:lnTo>
                    <a:lnTo>
                      <a:pt x="2810" y="14240"/>
                    </a:lnTo>
                    <a:lnTo>
                      <a:pt x="2834" y="14337"/>
                    </a:lnTo>
                    <a:lnTo>
                      <a:pt x="2883" y="14411"/>
                    </a:lnTo>
                    <a:lnTo>
                      <a:pt x="2981" y="14435"/>
                    </a:lnTo>
                    <a:lnTo>
                      <a:pt x="3078" y="14459"/>
                    </a:lnTo>
                    <a:lnTo>
                      <a:pt x="3200" y="14411"/>
                    </a:lnTo>
                    <a:lnTo>
                      <a:pt x="3322" y="14362"/>
                    </a:lnTo>
                    <a:lnTo>
                      <a:pt x="6888" y="12261"/>
                    </a:lnTo>
                    <a:lnTo>
                      <a:pt x="7035" y="12188"/>
                    </a:lnTo>
                    <a:lnTo>
                      <a:pt x="7206" y="12139"/>
                    </a:lnTo>
                    <a:lnTo>
                      <a:pt x="7401" y="12115"/>
                    </a:lnTo>
                    <a:lnTo>
                      <a:pt x="7743" y="12115"/>
                    </a:lnTo>
                    <a:lnTo>
                      <a:pt x="7938" y="12139"/>
                    </a:lnTo>
                    <a:lnTo>
                      <a:pt x="8109" y="12188"/>
                    </a:lnTo>
                    <a:lnTo>
                      <a:pt x="8256" y="12261"/>
                    </a:lnTo>
                    <a:lnTo>
                      <a:pt x="11822" y="14362"/>
                    </a:lnTo>
                    <a:lnTo>
                      <a:pt x="11944" y="14411"/>
                    </a:lnTo>
                    <a:lnTo>
                      <a:pt x="12066" y="14459"/>
                    </a:lnTo>
                    <a:lnTo>
                      <a:pt x="12164" y="14435"/>
                    </a:lnTo>
                    <a:lnTo>
                      <a:pt x="12261" y="14411"/>
                    </a:lnTo>
                    <a:lnTo>
                      <a:pt x="12310" y="14337"/>
                    </a:lnTo>
                    <a:lnTo>
                      <a:pt x="12335" y="14240"/>
                    </a:lnTo>
                    <a:lnTo>
                      <a:pt x="12359" y="14142"/>
                    </a:lnTo>
                    <a:lnTo>
                      <a:pt x="12335" y="13995"/>
                    </a:lnTo>
                    <a:lnTo>
                      <a:pt x="11455" y="9941"/>
                    </a:lnTo>
                    <a:lnTo>
                      <a:pt x="11431" y="9770"/>
                    </a:lnTo>
                    <a:lnTo>
                      <a:pt x="11431" y="9599"/>
                    </a:lnTo>
                    <a:lnTo>
                      <a:pt x="11455" y="9428"/>
                    </a:lnTo>
                    <a:lnTo>
                      <a:pt x="11504" y="9257"/>
                    </a:lnTo>
                    <a:lnTo>
                      <a:pt x="11577" y="9086"/>
                    </a:lnTo>
                    <a:lnTo>
                      <a:pt x="11651" y="8915"/>
                    </a:lnTo>
                    <a:lnTo>
                      <a:pt x="11748" y="8769"/>
                    </a:lnTo>
                    <a:lnTo>
                      <a:pt x="11870" y="8647"/>
                    </a:lnTo>
                    <a:lnTo>
                      <a:pt x="14948" y="5911"/>
                    </a:lnTo>
                    <a:lnTo>
                      <a:pt x="15070" y="5789"/>
                    </a:lnTo>
                    <a:lnTo>
                      <a:pt x="15119" y="5692"/>
                    </a:lnTo>
                    <a:lnTo>
                      <a:pt x="15143" y="5594"/>
                    </a:lnTo>
                    <a:lnTo>
                      <a:pt x="15143" y="5521"/>
                    </a:lnTo>
                    <a:lnTo>
                      <a:pt x="15094" y="5423"/>
                    </a:lnTo>
                    <a:lnTo>
                      <a:pt x="15021" y="5374"/>
                    </a:lnTo>
                    <a:lnTo>
                      <a:pt x="14899" y="5325"/>
                    </a:lnTo>
                    <a:lnTo>
                      <a:pt x="14752" y="5301"/>
                    </a:lnTo>
                    <a:lnTo>
                      <a:pt x="10649" y="4886"/>
                    </a:lnTo>
                    <a:lnTo>
                      <a:pt x="10478" y="4861"/>
                    </a:lnTo>
                    <a:lnTo>
                      <a:pt x="10332" y="4788"/>
                    </a:lnTo>
                    <a:lnTo>
                      <a:pt x="10161" y="4715"/>
                    </a:lnTo>
                    <a:lnTo>
                      <a:pt x="10014" y="4617"/>
                    </a:lnTo>
                    <a:lnTo>
                      <a:pt x="9868" y="4495"/>
                    </a:lnTo>
                    <a:lnTo>
                      <a:pt x="9746" y="4373"/>
                    </a:lnTo>
                    <a:lnTo>
                      <a:pt x="9624" y="4226"/>
                    </a:lnTo>
                    <a:lnTo>
                      <a:pt x="9550" y="4104"/>
                    </a:lnTo>
                    <a:lnTo>
                      <a:pt x="7890" y="294"/>
                    </a:lnTo>
                    <a:lnTo>
                      <a:pt x="7816" y="172"/>
                    </a:lnTo>
                    <a:lnTo>
                      <a:pt x="7743" y="74"/>
                    </a:lnTo>
                    <a:lnTo>
                      <a:pt x="7645" y="25"/>
                    </a:lnTo>
                    <a:lnTo>
                      <a:pt x="7572" y="1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wrap="square" lIns="68569" tIns="68569" rIns="68569" bIns="68569" anchor="ctr" anchorCtr="0">
                <a:noAutofit/>
              </a:bodyPr>
              <a:lstStyle/>
              <a:p>
                <a:pPr defTabSz="685800">
                  <a:defRPr/>
                </a:pPr>
                <a:endParaRPr sz="10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Shape 208"/>
            <p:cNvSpPr/>
            <p:nvPr/>
          </p:nvSpPr>
          <p:spPr>
            <a:xfrm rot="-1609195">
              <a:off x="7554909" y="1810353"/>
              <a:ext cx="190312" cy="181716"/>
            </a:xfrm>
            <a:custGeom>
              <a:avLst/>
              <a:gdLst/>
              <a:ahLst/>
              <a:cxnLst/>
              <a:rect l="0" t="0" r="0" b="0"/>
              <a:pathLst>
                <a:path w="15144" h="14460" extrusionOk="0">
                  <a:moveTo>
                    <a:pt x="7572" y="1"/>
                  </a:moveTo>
                  <a:lnTo>
                    <a:pt x="7499" y="25"/>
                  </a:lnTo>
                  <a:lnTo>
                    <a:pt x="7401" y="74"/>
                  </a:lnTo>
                  <a:lnTo>
                    <a:pt x="7328" y="172"/>
                  </a:lnTo>
                  <a:lnTo>
                    <a:pt x="7255" y="294"/>
                  </a:lnTo>
                  <a:lnTo>
                    <a:pt x="5594" y="4104"/>
                  </a:lnTo>
                  <a:lnTo>
                    <a:pt x="5521" y="4226"/>
                  </a:lnTo>
                  <a:lnTo>
                    <a:pt x="5398" y="4373"/>
                  </a:lnTo>
                  <a:lnTo>
                    <a:pt x="5276" y="4495"/>
                  </a:lnTo>
                  <a:lnTo>
                    <a:pt x="5130" y="4617"/>
                  </a:lnTo>
                  <a:lnTo>
                    <a:pt x="4983" y="4715"/>
                  </a:lnTo>
                  <a:lnTo>
                    <a:pt x="4812" y="4788"/>
                  </a:lnTo>
                  <a:lnTo>
                    <a:pt x="4666" y="4861"/>
                  </a:lnTo>
                  <a:lnTo>
                    <a:pt x="4495" y="4886"/>
                  </a:lnTo>
                  <a:lnTo>
                    <a:pt x="392" y="5301"/>
                  </a:lnTo>
                  <a:lnTo>
                    <a:pt x="245" y="5325"/>
                  </a:lnTo>
                  <a:lnTo>
                    <a:pt x="123" y="5374"/>
                  </a:lnTo>
                  <a:lnTo>
                    <a:pt x="50" y="5423"/>
                  </a:lnTo>
                  <a:lnTo>
                    <a:pt x="1" y="5521"/>
                  </a:lnTo>
                  <a:lnTo>
                    <a:pt x="1" y="5594"/>
                  </a:lnTo>
                  <a:lnTo>
                    <a:pt x="25" y="5692"/>
                  </a:lnTo>
                  <a:lnTo>
                    <a:pt x="74" y="5789"/>
                  </a:lnTo>
                  <a:lnTo>
                    <a:pt x="196" y="5911"/>
                  </a:lnTo>
                  <a:lnTo>
                    <a:pt x="3274" y="8647"/>
                  </a:lnTo>
                  <a:lnTo>
                    <a:pt x="3396" y="8769"/>
                  </a:lnTo>
                  <a:lnTo>
                    <a:pt x="3493" y="8915"/>
                  </a:lnTo>
                  <a:lnTo>
                    <a:pt x="3567" y="9086"/>
                  </a:lnTo>
                  <a:lnTo>
                    <a:pt x="3640" y="9257"/>
                  </a:lnTo>
                  <a:lnTo>
                    <a:pt x="3689" y="9428"/>
                  </a:lnTo>
                  <a:lnTo>
                    <a:pt x="3713" y="9599"/>
                  </a:lnTo>
                  <a:lnTo>
                    <a:pt x="3713" y="9770"/>
                  </a:lnTo>
                  <a:lnTo>
                    <a:pt x="3689" y="9941"/>
                  </a:lnTo>
                  <a:lnTo>
                    <a:pt x="2810" y="13995"/>
                  </a:lnTo>
                  <a:lnTo>
                    <a:pt x="2785" y="14142"/>
                  </a:lnTo>
                  <a:lnTo>
                    <a:pt x="2810" y="14240"/>
                  </a:lnTo>
                  <a:lnTo>
                    <a:pt x="2834" y="14337"/>
                  </a:lnTo>
                  <a:lnTo>
                    <a:pt x="2883" y="14411"/>
                  </a:lnTo>
                  <a:lnTo>
                    <a:pt x="2981" y="14435"/>
                  </a:lnTo>
                  <a:lnTo>
                    <a:pt x="3078" y="14459"/>
                  </a:lnTo>
                  <a:lnTo>
                    <a:pt x="3200" y="14411"/>
                  </a:lnTo>
                  <a:lnTo>
                    <a:pt x="3322" y="14362"/>
                  </a:lnTo>
                  <a:lnTo>
                    <a:pt x="6888" y="12261"/>
                  </a:lnTo>
                  <a:lnTo>
                    <a:pt x="7035" y="12188"/>
                  </a:lnTo>
                  <a:lnTo>
                    <a:pt x="7206" y="12139"/>
                  </a:lnTo>
                  <a:lnTo>
                    <a:pt x="7401" y="12115"/>
                  </a:lnTo>
                  <a:lnTo>
                    <a:pt x="7743" y="12115"/>
                  </a:lnTo>
                  <a:lnTo>
                    <a:pt x="7938" y="12139"/>
                  </a:lnTo>
                  <a:lnTo>
                    <a:pt x="8109" y="12188"/>
                  </a:lnTo>
                  <a:lnTo>
                    <a:pt x="8256" y="12261"/>
                  </a:lnTo>
                  <a:lnTo>
                    <a:pt x="11822" y="14362"/>
                  </a:lnTo>
                  <a:lnTo>
                    <a:pt x="11944" y="14411"/>
                  </a:lnTo>
                  <a:lnTo>
                    <a:pt x="12066" y="14459"/>
                  </a:lnTo>
                  <a:lnTo>
                    <a:pt x="12164" y="14435"/>
                  </a:lnTo>
                  <a:lnTo>
                    <a:pt x="12261" y="14411"/>
                  </a:lnTo>
                  <a:lnTo>
                    <a:pt x="12310" y="14337"/>
                  </a:lnTo>
                  <a:lnTo>
                    <a:pt x="12335" y="14240"/>
                  </a:lnTo>
                  <a:lnTo>
                    <a:pt x="12359" y="14142"/>
                  </a:lnTo>
                  <a:lnTo>
                    <a:pt x="12335" y="13995"/>
                  </a:lnTo>
                  <a:lnTo>
                    <a:pt x="11455" y="9941"/>
                  </a:lnTo>
                  <a:lnTo>
                    <a:pt x="11431" y="9770"/>
                  </a:lnTo>
                  <a:lnTo>
                    <a:pt x="11431" y="9599"/>
                  </a:lnTo>
                  <a:lnTo>
                    <a:pt x="11455" y="9428"/>
                  </a:lnTo>
                  <a:lnTo>
                    <a:pt x="11504" y="9257"/>
                  </a:lnTo>
                  <a:lnTo>
                    <a:pt x="11577" y="9086"/>
                  </a:lnTo>
                  <a:lnTo>
                    <a:pt x="11651" y="8915"/>
                  </a:lnTo>
                  <a:lnTo>
                    <a:pt x="11748" y="8769"/>
                  </a:lnTo>
                  <a:lnTo>
                    <a:pt x="11870" y="8647"/>
                  </a:lnTo>
                  <a:lnTo>
                    <a:pt x="14948" y="5911"/>
                  </a:lnTo>
                  <a:lnTo>
                    <a:pt x="15070" y="5789"/>
                  </a:lnTo>
                  <a:lnTo>
                    <a:pt x="15119" y="5692"/>
                  </a:lnTo>
                  <a:lnTo>
                    <a:pt x="15143" y="5594"/>
                  </a:lnTo>
                  <a:lnTo>
                    <a:pt x="15143" y="5521"/>
                  </a:lnTo>
                  <a:lnTo>
                    <a:pt x="15094" y="5423"/>
                  </a:lnTo>
                  <a:lnTo>
                    <a:pt x="15021" y="5374"/>
                  </a:lnTo>
                  <a:lnTo>
                    <a:pt x="14899" y="5325"/>
                  </a:lnTo>
                  <a:lnTo>
                    <a:pt x="14752" y="5301"/>
                  </a:lnTo>
                  <a:lnTo>
                    <a:pt x="10649" y="4886"/>
                  </a:lnTo>
                  <a:lnTo>
                    <a:pt x="10478" y="4861"/>
                  </a:lnTo>
                  <a:lnTo>
                    <a:pt x="10332" y="4788"/>
                  </a:lnTo>
                  <a:lnTo>
                    <a:pt x="10161" y="4715"/>
                  </a:lnTo>
                  <a:lnTo>
                    <a:pt x="10014" y="4617"/>
                  </a:lnTo>
                  <a:lnTo>
                    <a:pt x="9868" y="4495"/>
                  </a:lnTo>
                  <a:lnTo>
                    <a:pt x="9746" y="4373"/>
                  </a:lnTo>
                  <a:lnTo>
                    <a:pt x="9624" y="4226"/>
                  </a:lnTo>
                  <a:lnTo>
                    <a:pt x="9550" y="4104"/>
                  </a:lnTo>
                  <a:lnTo>
                    <a:pt x="7890" y="294"/>
                  </a:lnTo>
                  <a:lnTo>
                    <a:pt x="7816" y="172"/>
                  </a:lnTo>
                  <a:lnTo>
                    <a:pt x="7743" y="74"/>
                  </a:lnTo>
                  <a:lnTo>
                    <a:pt x="7645" y="25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898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31"/>
            <a:ext cx="9158531" cy="61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5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" y="105620"/>
            <a:ext cx="9096103" cy="593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1333"/>
            <a:ext cx="9144000" cy="589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1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191"/>
            <a:ext cx="9144000" cy="59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7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192"/>
            <a:ext cx="9137226" cy="59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5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04"/>
            <a:ext cx="9144000" cy="59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3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238"/>
            <a:ext cx="9144000" cy="59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83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668"/>
            <a:ext cx="9139010" cy="59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76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096"/>
            <a:ext cx="9144000" cy="59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1"/>
            <a:ext cx="9187605" cy="59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81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096"/>
            <a:ext cx="9127178" cy="59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20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19"/>
            <a:ext cx="9133700" cy="59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58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38"/>
            <a:ext cx="9226053" cy="59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9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AB85EC-C056-4533-BC33-DCBE1423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C07EB-71F6-4814-AB7C-29479A3F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7" y="286603"/>
            <a:ext cx="8623677" cy="5998081"/>
          </a:xfrm>
        </p:spPr>
        <p:txBody>
          <a:bodyPr/>
          <a:lstStyle/>
          <a:p>
            <a:endParaRPr lang="en-ID"/>
          </a:p>
        </p:txBody>
      </p:sp>
      <p:pic>
        <p:nvPicPr>
          <p:cNvPr id="7" name="Content Placeholder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842716-26E3-4AA3-86CA-7680B9BC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8" y="286604"/>
            <a:ext cx="7659859" cy="5998082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4B6735C-4AAF-4C42-A9D1-335E7DA555E2}"/>
              </a:ext>
            </a:extLst>
          </p:cNvPr>
          <p:cNvSpPr/>
          <p:nvPr/>
        </p:nvSpPr>
        <p:spPr>
          <a:xfrm>
            <a:off x="261257" y="1048832"/>
            <a:ext cx="2187388" cy="1747601"/>
          </a:xfrm>
          <a:prstGeom prst="wedgeEllipseCallout">
            <a:avLst>
              <a:gd name="adj1" fmla="val 141724"/>
              <a:gd name="adj2" fmla="val -1195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IN" b="1" dirty="0">
                <a:solidFill>
                  <a:schemeClr val="tx1"/>
                </a:solidFill>
              </a:rPr>
              <a:t>Search Engine Advertising</a:t>
            </a:r>
          </a:p>
          <a:p>
            <a:pPr lvl="0" algn="ctr"/>
            <a:r>
              <a:rPr lang="en-IN" sz="2800" b="1" dirty="0">
                <a:solidFill>
                  <a:schemeClr val="tx1"/>
                </a:solidFill>
              </a:rPr>
              <a:t>SEA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BB62CBC-E91B-4B3C-BD64-A3CED764627E}"/>
              </a:ext>
            </a:extLst>
          </p:cNvPr>
          <p:cNvSpPr/>
          <p:nvPr/>
        </p:nvSpPr>
        <p:spPr>
          <a:xfrm flipH="1">
            <a:off x="4905914" y="1845734"/>
            <a:ext cx="3313526" cy="1207897"/>
          </a:xfrm>
          <a:prstGeom prst="wedgeEllipseCallout">
            <a:avLst>
              <a:gd name="adj1" fmla="val 131875"/>
              <a:gd name="adj2" fmla="val 6806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IN" b="1" dirty="0">
                <a:solidFill>
                  <a:schemeClr val="tx1"/>
                </a:solidFill>
              </a:rPr>
              <a:t>Search Engine Advertising</a:t>
            </a:r>
          </a:p>
          <a:p>
            <a:pPr lvl="0" algn="ctr"/>
            <a:r>
              <a:rPr lang="en-IN" sz="2800" b="1" dirty="0">
                <a:solidFill>
                  <a:schemeClr val="tx1"/>
                </a:solidFill>
              </a:rPr>
              <a:t>SEA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2467035-560C-4B47-A1E9-E12CA95FE7B0}"/>
              </a:ext>
            </a:extLst>
          </p:cNvPr>
          <p:cNvSpPr/>
          <p:nvPr/>
        </p:nvSpPr>
        <p:spPr>
          <a:xfrm>
            <a:off x="128437" y="4298061"/>
            <a:ext cx="2187388" cy="1277954"/>
          </a:xfrm>
          <a:prstGeom prst="wedgeEllipseCallout">
            <a:avLst>
              <a:gd name="adj1" fmla="val 74774"/>
              <a:gd name="adj2" fmla="val 636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IN" sz="1600" b="1" dirty="0">
                <a:solidFill>
                  <a:schemeClr val="tx1"/>
                </a:solidFill>
              </a:rPr>
              <a:t>Search Engine Optimization</a:t>
            </a:r>
          </a:p>
          <a:p>
            <a:pPr lvl="0" algn="ctr"/>
            <a:r>
              <a:rPr lang="en-IN" sz="2800" b="1" dirty="0">
                <a:solidFill>
                  <a:schemeClr val="tx1"/>
                </a:solidFill>
              </a:rPr>
              <a:t>SEO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02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52"/>
            <a:ext cx="9144000" cy="59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0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67"/>
            <a:ext cx="9172513" cy="59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7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8743"/>
            <a:ext cx="9144000" cy="60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1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5620"/>
            <a:ext cx="9144000" cy="59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63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096"/>
            <a:ext cx="9127368" cy="596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4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38"/>
            <a:ext cx="9144000" cy="59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92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5620"/>
            <a:ext cx="9117250" cy="59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09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3848"/>
            <a:ext cx="9144000" cy="59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92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2"/>
            <a:ext cx="9195729" cy="59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2762"/>
            <a:ext cx="9144000" cy="59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9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9906"/>
            <a:ext cx="9144000" cy="587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3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5620"/>
            <a:ext cx="9142460" cy="59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6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9F417C-9AD1-4094-9F20-97B9E361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26100"/>
          </a:xfrm>
        </p:spPr>
        <p:txBody>
          <a:bodyPr/>
          <a:lstStyle/>
          <a:p>
            <a:r>
              <a:rPr lang="en-US" dirty="0" err="1"/>
              <a:t>latihan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566475-B614-40B5-9D9D-C8311C5A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266940"/>
            <a:ext cx="7543801" cy="460215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 1.   </a:t>
            </a:r>
            <a:r>
              <a:rPr lang="en-ID" dirty="0" err="1"/>
              <a:t>Buat</a:t>
            </a:r>
            <a:r>
              <a:rPr lang="en-ID" dirty="0"/>
              <a:t> Google AdWords  </a:t>
            </a:r>
            <a:r>
              <a:rPr lang="en-ID" dirty="0">
                <a:sym typeface="Wingdings" panose="05000000000000000000" pitchFamily="2" charset="2"/>
              </a:rPr>
              <a:t>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ID" dirty="0">
                <a:sym typeface="Wingdings" panose="05000000000000000000" pitchFamily="2" charset="2"/>
              </a:rPr>
              <a:t>       </a:t>
            </a:r>
            <a:r>
              <a:rPr lang="en-ID" dirty="0" err="1">
                <a:sym typeface="Wingdings" panose="05000000000000000000" pitchFamily="2" charset="2"/>
              </a:rPr>
              <a:t>berupa</a:t>
            </a:r>
            <a:r>
              <a:rPr lang="en-ID">
                <a:sym typeface="Wingdings" panose="05000000000000000000" pitchFamily="2" charset="2"/>
              </a:rPr>
              <a:t>  </a:t>
            </a:r>
            <a:r>
              <a:rPr lang="en-ID" dirty="0">
                <a:sym typeface="Wingdings" panose="05000000000000000000" pitchFamily="2" charset="2"/>
              </a:rPr>
              <a:t>link </a:t>
            </a:r>
            <a:r>
              <a:rPr lang="en-ID" dirty="0" err="1">
                <a:sym typeface="Wingdings" panose="05000000000000000000" pitchFamily="2" charset="2"/>
              </a:rPr>
              <a:t>dengan</a:t>
            </a:r>
            <a:r>
              <a:rPr lang="en-ID" dirty="0">
                <a:sym typeface="Wingdings" panose="05000000000000000000" pitchFamily="2" charset="2"/>
              </a:rPr>
              <a:t> Meta Description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ID" dirty="0">
                <a:sym typeface="Wingdings" panose="05000000000000000000" pitchFamily="2" charset="2"/>
              </a:rPr>
              <a:t>       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masing</a:t>
            </a:r>
            <a:r>
              <a:rPr lang="en-US" dirty="0"/>
              <a:t> </a:t>
            </a:r>
            <a:r>
              <a:rPr lang="en-US" dirty="0" err="1"/>
              <a:t>masing</a:t>
            </a:r>
            <a:r>
              <a:rPr lang="en-US" dirty="0"/>
              <a:t> …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persentasikan</a:t>
            </a:r>
            <a:r>
              <a:rPr lang="en-US" dirty="0"/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ID" dirty="0">
                <a:sym typeface="Wingdings" panose="05000000000000000000" pitchFamily="2" charset="2"/>
              </a:rPr>
              <a:t>  2.  Follow up </a:t>
            </a:r>
            <a:r>
              <a:rPr lang="en-ID" dirty="0" err="1">
                <a:sym typeface="Wingdings" panose="05000000000000000000" pitchFamily="2" charset="2"/>
              </a:rPr>
              <a:t>kerja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kelompok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pembuatan</a:t>
            </a:r>
            <a:r>
              <a:rPr lang="en-ID" dirty="0">
                <a:sym typeface="Wingdings" panose="05000000000000000000" pitchFamily="2" charset="2"/>
              </a:rPr>
              <a:t> website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ID" dirty="0">
                <a:sym typeface="Wingdings" panose="05000000000000000000" pitchFamily="2" charset="2"/>
              </a:rPr>
              <a:t>  3.   PR </a:t>
            </a:r>
            <a:r>
              <a:rPr lang="en-ID" dirty="0" err="1">
                <a:sym typeface="Wingdings" panose="05000000000000000000" pitchFamily="2" charset="2"/>
              </a:rPr>
              <a:t>pelajari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bahan</a:t>
            </a:r>
            <a:r>
              <a:rPr lang="en-ID" dirty="0">
                <a:sym typeface="Wingdings" panose="05000000000000000000" pitchFamily="2" charset="2"/>
              </a:rPr>
              <a:t> 1 </a:t>
            </a:r>
            <a:r>
              <a:rPr lang="en-ID" dirty="0" err="1">
                <a:sym typeface="Wingdings" panose="05000000000000000000" pitchFamily="2" charset="2"/>
              </a:rPr>
              <a:t>sd</a:t>
            </a:r>
            <a:r>
              <a:rPr lang="en-ID" dirty="0">
                <a:sym typeface="Wingdings" panose="05000000000000000000" pitchFamily="2" charset="2"/>
              </a:rPr>
              <a:t> 6</a:t>
            </a:r>
          </a:p>
          <a:p>
            <a:r>
              <a:rPr lang="en-ID" dirty="0">
                <a:sym typeface="Wingdings" panose="05000000000000000000" pitchFamily="2" charset="2"/>
              </a:rPr>
              <a:t>         </a:t>
            </a:r>
            <a:r>
              <a:rPr lang="en-ID" dirty="0" err="1">
                <a:sym typeface="Wingdings" panose="05000000000000000000" pitchFamily="2" charset="2"/>
              </a:rPr>
              <a:t>Minggu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depan</a:t>
            </a:r>
            <a:r>
              <a:rPr lang="en-ID" dirty="0">
                <a:sym typeface="Wingdings" panose="05000000000000000000" pitchFamily="2" charset="2"/>
              </a:rPr>
              <a:t>  </a:t>
            </a:r>
            <a:r>
              <a:rPr lang="en-ID" dirty="0" err="1">
                <a:sym typeface="Wingdings" panose="05000000000000000000" pitchFamily="2" charset="2"/>
              </a:rPr>
              <a:t>ada</a:t>
            </a:r>
            <a:r>
              <a:rPr lang="en-ID" dirty="0">
                <a:sym typeface="Wingdings" panose="05000000000000000000" pitchFamily="2" charset="2"/>
              </a:rPr>
              <a:t> quiz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0164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088"/>
            <a:ext cx="9142156" cy="62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286"/>
            <a:ext cx="9144000" cy="59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3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668"/>
            <a:ext cx="9144000" cy="59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5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286"/>
            <a:ext cx="9144000" cy="59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D9D724-8B30-43DA-9679-B8939330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8152228" cy="30775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Google ADS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16E025-43BB-49E5-A385-AD1FFC8A0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13" y="636563"/>
            <a:ext cx="8550275" cy="57220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759FA6-B75D-4815-AF47-EB9149FE309C}"/>
              </a:ext>
            </a:extLst>
          </p:cNvPr>
          <p:cNvSpPr/>
          <p:nvPr/>
        </p:nvSpPr>
        <p:spPr>
          <a:xfrm>
            <a:off x="5345724" y="4216789"/>
            <a:ext cx="1308296" cy="15474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226F58-B76E-45AB-A746-CB438D3A78F9}"/>
              </a:ext>
            </a:extLst>
          </p:cNvPr>
          <p:cNvSpPr/>
          <p:nvPr/>
        </p:nvSpPr>
        <p:spPr>
          <a:xfrm>
            <a:off x="1716259" y="3253153"/>
            <a:ext cx="1294228" cy="3516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0EE927-056A-410C-ACAF-6C80AA8A3D55}"/>
              </a:ext>
            </a:extLst>
          </p:cNvPr>
          <p:cNvSpPr/>
          <p:nvPr/>
        </p:nvSpPr>
        <p:spPr>
          <a:xfrm>
            <a:off x="1858375" y="4540128"/>
            <a:ext cx="1294228" cy="3516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9268BD1-3A57-4D2C-95F6-C4A553BA7CB0}"/>
              </a:ext>
            </a:extLst>
          </p:cNvPr>
          <p:cNvCxnSpPr>
            <a:cxnSpLocks/>
          </p:cNvCxnSpPr>
          <p:nvPr/>
        </p:nvCxnSpPr>
        <p:spPr>
          <a:xfrm>
            <a:off x="2897945" y="3429000"/>
            <a:ext cx="2518116" cy="320920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8C51EF1-853F-44EA-8622-D5D95049A682}"/>
              </a:ext>
            </a:extLst>
          </p:cNvPr>
          <p:cNvCxnSpPr/>
          <p:nvPr/>
        </p:nvCxnSpPr>
        <p:spPr>
          <a:xfrm flipV="1">
            <a:off x="2743200" y="3861581"/>
            <a:ext cx="3713871" cy="267286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1ED85A4-6483-4EEE-873A-EF9576737102}"/>
              </a:ext>
            </a:extLst>
          </p:cNvPr>
          <p:cNvCxnSpPr>
            <a:cxnSpLocks/>
          </p:cNvCxnSpPr>
          <p:nvPr/>
        </p:nvCxnSpPr>
        <p:spPr>
          <a:xfrm flipV="1">
            <a:off x="2897945" y="3792124"/>
            <a:ext cx="4572000" cy="857029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9BCAF61-E186-4022-97C3-EDF85DD172BA}"/>
              </a:ext>
            </a:extLst>
          </p:cNvPr>
          <p:cNvCxnSpPr>
            <a:cxnSpLocks/>
          </p:cNvCxnSpPr>
          <p:nvPr/>
        </p:nvCxnSpPr>
        <p:spPr>
          <a:xfrm flipV="1">
            <a:off x="2053887" y="4371534"/>
            <a:ext cx="3488784" cy="1193778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D9C2C1E-578E-43A1-88FD-60A687BC06AE}"/>
              </a:ext>
            </a:extLst>
          </p:cNvPr>
          <p:cNvCxnSpPr>
            <a:cxnSpLocks/>
          </p:cNvCxnSpPr>
          <p:nvPr/>
        </p:nvCxnSpPr>
        <p:spPr>
          <a:xfrm flipV="1">
            <a:off x="2702437" y="4431322"/>
            <a:ext cx="2616592" cy="1790115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F7B7952-42C7-49C3-A354-332AF766AFC6}"/>
              </a:ext>
            </a:extLst>
          </p:cNvPr>
          <p:cNvSpPr/>
          <p:nvPr/>
        </p:nvSpPr>
        <p:spPr>
          <a:xfrm>
            <a:off x="1716259" y="3954010"/>
            <a:ext cx="1294228" cy="3516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93213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533</TotalTime>
  <Words>210</Words>
  <Application>Microsoft Office PowerPoint</Application>
  <PresentationFormat>On-screen Show (4:3)</PresentationFormat>
  <Paragraphs>51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Arial Narrow</vt:lpstr>
      <vt:lpstr>Calibri</vt:lpstr>
      <vt:lpstr>Calibri Light</vt:lpstr>
      <vt:lpstr>Oswald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pembuatan Google ADS</vt:lpstr>
      <vt:lpstr>BENEFITS OF USING GOOGLE Ads</vt:lpstr>
      <vt:lpstr>PowerPoint Presentation</vt:lpstr>
      <vt:lpstr>TYPES OF ADS – SEARCH ADS</vt:lpstr>
      <vt:lpstr>TYPES OF ADS – DISPLAY ADS</vt:lpstr>
      <vt:lpstr>TYPES OF ADS – VIDEO ADS</vt:lpstr>
      <vt:lpstr>TYPES OF ADS – UNIVERSAL APP ADS</vt:lpstr>
      <vt:lpstr>TYPES OF ADS – SHOPPING 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latihan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PC-Dosen</dc:creator>
  <cp:lastModifiedBy>julianti kasih</cp:lastModifiedBy>
  <cp:revision>32</cp:revision>
  <dcterms:created xsi:type="dcterms:W3CDTF">2016-09-20T06:14:23Z</dcterms:created>
  <dcterms:modified xsi:type="dcterms:W3CDTF">2020-03-11T07:35:32Z</dcterms:modified>
</cp:coreProperties>
</file>